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3"/>
  </p:notesMasterIdLst>
  <p:handoutMasterIdLst>
    <p:handoutMasterId r:id="rId24"/>
  </p:handoutMasterIdLst>
  <p:sldIdLst>
    <p:sldId id="354" r:id="rId2"/>
    <p:sldId id="335" r:id="rId3"/>
    <p:sldId id="274" r:id="rId4"/>
    <p:sldId id="351" r:id="rId5"/>
    <p:sldId id="336" r:id="rId6"/>
    <p:sldId id="338" r:id="rId7"/>
    <p:sldId id="343" r:id="rId8"/>
    <p:sldId id="352" r:id="rId9"/>
    <p:sldId id="339" r:id="rId10"/>
    <p:sldId id="350" r:id="rId11"/>
    <p:sldId id="328" r:id="rId12"/>
    <p:sldId id="340" r:id="rId13"/>
    <p:sldId id="341" r:id="rId14"/>
    <p:sldId id="345" r:id="rId15"/>
    <p:sldId id="329" r:id="rId16"/>
    <p:sldId id="353" r:id="rId17"/>
    <p:sldId id="342" r:id="rId18"/>
    <p:sldId id="309" r:id="rId19"/>
    <p:sldId id="348" r:id="rId20"/>
    <p:sldId id="349" r:id="rId21"/>
    <p:sldId id="325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  <a:srgbClr val="CCCC00"/>
    <a:srgbClr val="FF0000"/>
    <a:srgbClr val="CCFF33"/>
    <a:srgbClr val="00FFFF"/>
    <a:srgbClr val="CCFF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4" autoAdjust="0"/>
    <p:restoredTop sz="94673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notesViewPr>
    <p:cSldViewPr>
      <p:cViewPr varScale="1">
        <p:scale>
          <a:sx n="43" d="100"/>
          <a:sy n="43" d="100"/>
        </p:scale>
        <p:origin x="-147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AB4FF0-8DB5-468E-8DC8-F1A2AA5B8D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666ECBD-CF8B-419A-93D0-14F5DFDA27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09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4509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509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09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509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4509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09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509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09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51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51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510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4510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4510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46B765-C0C5-4E07-9ACE-00B5B90C1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E30D2-5BCA-40B2-9C0E-2D23CBEA4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129AC-6669-4833-AD55-D4939EEE97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EB958A-3B17-4235-B701-F42CE9FB6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56E60E-AB25-4027-8188-DA5C6E1FD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D9E76-2058-449D-A5E1-ABDB723F77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507EC-BB33-4605-B9DB-60CB5182AA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DA0F2-EC2A-4158-A47E-0D34BF771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54440-3247-4486-BEC9-A7B892D7C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B83DF-3105-4C67-8CD8-97C950382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DC7FA-9458-4FC9-A7A2-832D6926F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BA3BA-7F53-4A70-88B7-15178F43B1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0C81F-D98F-4DA9-A5C5-4EBD8CB6A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40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40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40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40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40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4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44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44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E4DD7335-9144-4942-8D0D-F9BB1B1CC5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../sua/MVI_2639.avi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4.gif"/><Relationship Id="rId7" Type="http://schemas.openxmlformats.org/officeDocument/2006/relationships/slide" Target="slide1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11" Type="http://schemas.openxmlformats.org/officeDocument/2006/relationships/slide" Target="slide21.xml"/><Relationship Id="rId5" Type="http://schemas.openxmlformats.org/officeDocument/2006/relationships/slide" Target="slide14.xml"/><Relationship Id="rId10" Type="http://schemas.openxmlformats.org/officeDocument/2006/relationships/image" Target="../media/image28.gif"/><Relationship Id="rId4" Type="http://schemas.openxmlformats.org/officeDocument/2006/relationships/image" Target="../media/image25.gif"/><Relationship Id="rId9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9.gif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sua\b%20hat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slide" Target="slide18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30 –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Tuần15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Làm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thế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nào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để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có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không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khí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?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0" y="2743200"/>
            <a:ext cx="9144000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folHlink"/>
                </a:solidFill>
              </a:rPr>
              <a:t>Th¶o luËn nhãm 2</a:t>
            </a:r>
            <a:r>
              <a:rPr lang="en-US" b="1">
                <a:solidFill>
                  <a:schemeClr val="folHlink"/>
                </a:solidFill>
                <a:sym typeface="Wingdings" pitchFamily="2" charset="2"/>
              </a:rPr>
              <a:t>: </a:t>
            </a:r>
            <a:r>
              <a:rPr lang="en-US" b="1">
                <a:sym typeface="Wingdings" pitchFamily="2" charset="2"/>
              </a:rPr>
              <a:t>(Thêi gian 3 phót)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 i="1" u="sng"/>
              <a:t>C©u 1</a:t>
            </a:r>
            <a:r>
              <a:rPr lang="en-US"/>
              <a:t>:  T¹i sao tõ miÖng chai vµ tõ miÕng bọt biÓn kh« khi nhóng xuèng n­íc l¹i cã bong bãng næi lªn?</a:t>
            </a:r>
          </a:p>
          <a:p>
            <a:pPr>
              <a:spcBef>
                <a:spcPct val="50000"/>
              </a:spcBef>
            </a:pPr>
            <a:r>
              <a:rPr lang="en-US" b="1" i="1" u="sng"/>
              <a:t>C©u 2</a:t>
            </a:r>
            <a:r>
              <a:rPr lang="en-US" i="1"/>
              <a:t>:</a:t>
            </a:r>
            <a:r>
              <a:rPr lang="en-US"/>
              <a:t>  ThÝ nghiÖm 2 chøng tá ®iÒu g×?</a:t>
            </a:r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914400" y="2133600"/>
            <a:ext cx="3276600" cy="528638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ThÝ nghiÖm 2:</a:t>
            </a:r>
          </a:p>
        </p:txBody>
      </p: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1066800" y="762000"/>
            <a:ext cx="73914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Lµm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thÕ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nµo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 ®Ó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biÕt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cã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kh«ng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khÝ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 ?</a:t>
            </a:r>
          </a:p>
        </p:txBody>
      </p:sp>
      <p:sp>
        <p:nvSpPr>
          <p:cNvPr id="347145" name="Text Box 9"/>
          <p:cNvSpPr txBox="1">
            <a:spLocks noChangeArrowheads="1"/>
          </p:cNvSpPr>
          <p:nvPr/>
        </p:nvSpPr>
        <p:spPr bwMode="auto">
          <a:xfrm>
            <a:off x="0" y="3505200"/>
            <a:ext cx="914400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folHlink"/>
                </a:solidFill>
                <a:latin typeface="Tahoma" pitchFamily="34" charset="0"/>
              </a:rPr>
              <a:t>- Trong chai không và những lỗ nhỏ ở miếng bọt biển khô chứa không khí nên khi nhúng xuống nước, nước tràn vào chiếm chỗ, không khí tạo thành các bọt khí nổi lên.</a:t>
            </a:r>
            <a:endParaRPr lang="en-US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347146" name="Picture 10" descr="Pictur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752600"/>
            <a:ext cx="22098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347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build="allAtOnce"/>
      <p:bldP spid="3471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7" name="Text Box 17"/>
          <p:cNvSpPr txBox="1">
            <a:spLocks noChangeArrowheads="1"/>
          </p:cNvSpPr>
          <p:nvPr/>
        </p:nvSpPr>
        <p:spPr bwMode="auto">
          <a:xfrm>
            <a:off x="914400" y="2514600"/>
            <a:ext cx="6477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Quan s¸t gÊp ¸o m­a.</a:t>
            </a:r>
          </a:p>
        </p:txBody>
      </p:sp>
      <p:sp>
        <p:nvSpPr>
          <p:cNvPr id="204821" name="Text Box 21"/>
          <p:cNvSpPr txBox="1">
            <a:spLocks noChangeArrowheads="1"/>
          </p:cNvSpPr>
          <p:nvPr/>
        </p:nvSpPr>
        <p:spPr bwMode="auto">
          <a:xfrm>
            <a:off x="1219200" y="1219200"/>
            <a:ext cx="73914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Lµm thÕ nµo ®Ó biÕt cã kh«ng khÝ ?</a:t>
            </a:r>
          </a:p>
        </p:txBody>
      </p:sp>
      <p:sp>
        <p:nvSpPr>
          <p:cNvPr id="204822" name="AutoShape 22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029200" y="5943600"/>
            <a:ext cx="990600" cy="914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4825" name="Picture 25" descr="Eye-07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990600" cy="838200"/>
          </a:xfrm>
          <a:prstGeom prst="rect">
            <a:avLst/>
          </a:prstGeom>
          <a:noFill/>
        </p:spPr>
      </p:pic>
      <p:pic>
        <p:nvPicPr>
          <p:cNvPr id="204826" name="Picture 26" descr="Eye-07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752600"/>
            <a:ext cx="9906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19" name="Picture 15" descr="ant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590800"/>
            <a:ext cx="1905000" cy="2514600"/>
          </a:xfrm>
          <a:prstGeom prst="rect">
            <a:avLst/>
          </a:prstGeom>
          <a:noFill/>
        </p:spPr>
      </p:pic>
      <p:pic>
        <p:nvPicPr>
          <p:cNvPr id="226320" name="Picture 16" descr="ant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200400"/>
            <a:ext cx="1905000" cy="2514600"/>
          </a:xfrm>
          <a:prstGeom prst="rect">
            <a:avLst/>
          </a:prstGeom>
          <a:noFill/>
        </p:spPr>
      </p:pic>
      <p:pic>
        <p:nvPicPr>
          <p:cNvPr id="226321" name="Picture 17" descr="ant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1905000" cy="2514600"/>
          </a:xfrm>
          <a:prstGeom prst="rect">
            <a:avLst/>
          </a:prstGeom>
          <a:noFill/>
        </p:spPr>
      </p:pic>
      <p:pic>
        <p:nvPicPr>
          <p:cNvPr id="226322" name="Picture 18" descr="ant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1981200" cy="2514600"/>
          </a:xfrm>
          <a:prstGeom prst="rect">
            <a:avLst/>
          </a:prstGeom>
          <a:noFill/>
        </p:spPr>
      </p:pic>
      <p:pic>
        <p:nvPicPr>
          <p:cNvPr id="226323" name="Picture 19" descr="ant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124200"/>
            <a:ext cx="1676400" cy="2114550"/>
          </a:xfrm>
          <a:prstGeom prst="rect">
            <a:avLst/>
          </a:prstGeom>
          <a:noFill/>
        </p:spPr>
      </p:pic>
      <p:pic>
        <p:nvPicPr>
          <p:cNvPr id="226324" name="Picture 20" descr="ant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667000"/>
            <a:ext cx="1828800" cy="2343150"/>
          </a:xfrm>
          <a:prstGeom prst="rect">
            <a:avLst/>
          </a:prstGeom>
          <a:noFill/>
        </p:spPr>
      </p:pic>
      <p:pic>
        <p:nvPicPr>
          <p:cNvPr id="226325" name="Picture 21" descr="ant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2286000" cy="2514600"/>
          </a:xfrm>
          <a:prstGeom prst="rect">
            <a:avLst/>
          </a:prstGeom>
          <a:noFill/>
        </p:spPr>
      </p:pic>
      <p:pic>
        <p:nvPicPr>
          <p:cNvPr id="226326" name="Picture 22" descr="ant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19200"/>
            <a:ext cx="1905000" cy="2514600"/>
          </a:xfrm>
          <a:prstGeom prst="rect">
            <a:avLst/>
          </a:prstGeom>
          <a:noFill/>
        </p:spPr>
      </p:pic>
      <p:sp>
        <p:nvSpPr>
          <p:cNvPr id="226327" name="Text Box 23"/>
          <p:cNvSpPr txBox="1">
            <a:spLocks noChangeArrowheads="1"/>
          </p:cNvSpPr>
          <p:nvPr/>
        </p:nvSpPr>
        <p:spPr bwMode="auto">
          <a:xfrm>
            <a:off x="990600" y="533400"/>
            <a:ext cx="7086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folHlink"/>
                </a:solidFill>
                <a:latin typeface="Tahoma" pitchFamily="34" charset="0"/>
              </a:rPr>
              <a:t>Trong lòng đất vẫn có các sinh vật sống.</a:t>
            </a:r>
          </a:p>
        </p:txBody>
      </p:sp>
      <p:sp>
        <p:nvSpPr>
          <p:cNvPr id="226328" name="Text Box 24"/>
          <p:cNvSpPr txBox="1">
            <a:spLocks noChangeArrowheads="1"/>
          </p:cNvSpPr>
          <p:nvPr/>
        </p:nvSpPr>
        <p:spPr bwMode="auto">
          <a:xfrm>
            <a:off x="304800" y="6172200"/>
            <a:ext cx="8839200" cy="1433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Mäi chç rçng bªn trong c¸c vËt ®Òu cã kh«ng khÝ.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4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2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4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4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64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2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64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26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26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26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26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2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2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7" grpId="0"/>
      <p:bldP spid="2263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7391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 THẾ NÀO ĐỂ BIẾT CÓ KHÔNG KHÍ ?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304800" y="2057400"/>
            <a:ext cx="8458200" cy="344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4400" b="1">
                <a:solidFill>
                  <a:schemeClr val="folHlink"/>
                </a:solidFill>
              </a:rPr>
              <a:t> Kh«ng khÝ cã ë xung quanh mäi vËt.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4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Mọi chỗ rỗng bªn trong c¸c </a:t>
            </a:r>
          </a:p>
          <a:p>
            <a:pPr algn="just">
              <a:spcBef>
                <a:spcPct val="50000"/>
              </a:spcBef>
            </a:pPr>
            <a:r>
              <a:rPr lang="en-US" sz="4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 đều cã kh«ng khÝ</a:t>
            </a:r>
            <a:r>
              <a:rPr lang="en-US" sz="4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739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Lµm thÕ nµo ®Ó biÕt cã kh«ng khÝ ?</a:t>
            </a:r>
          </a:p>
        </p:txBody>
      </p:sp>
      <p:pic>
        <p:nvPicPr>
          <p:cNvPr id="235533" name="Picture 13" descr="EART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48000"/>
            <a:ext cx="34290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51" name="Text Box 27"/>
          <p:cNvSpPr txBox="1">
            <a:spLocks noChangeArrowheads="1"/>
          </p:cNvSpPr>
          <p:nvPr/>
        </p:nvSpPr>
        <p:spPr bwMode="auto">
          <a:xfrm>
            <a:off x="1143000" y="1295400"/>
            <a:ext cx="73914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Lµm thÕ nµo ®Ó biÕt cã kh«ng khÝ ?</a:t>
            </a:r>
          </a:p>
        </p:txBody>
      </p:sp>
      <p:sp>
        <p:nvSpPr>
          <p:cNvPr id="205864" name="Text Box 40"/>
          <p:cNvSpPr txBox="1">
            <a:spLocks noChangeArrowheads="1"/>
          </p:cNvSpPr>
          <p:nvPr/>
        </p:nvSpPr>
        <p:spPr bwMode="auto">
          <a:xfrm>
            <a:off x="152400" y="617220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chemeClr val="hlink"/>
                </a:solidFill>
              </a:rPr>
              <a:t>Líp kh«ng khÝ bao quanh tr¸i ®Êt gäi lµ khÝ quyÓn.</a:t>
            </a:r>
          </a:p>
        </p:txBody>
      </p:sp>
      <p:pic>
        <p:nvPicPr>
          <p:cNvPr id="205869" name="Picture 45" descr="khiquyen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124200" y="1752600"/>
            <a:ext cx="3981450" cy="2976563"/>
          </a:xfrm>
          <a:noFill/>
          <a:ln/>
        </p:spPr>
      </p:pic>
      <p:pic>
        <p:nvPicPr>
          <p:cNvPr id="205871" name="Picture 47" descr="EART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048000"/>
            <a:ext cx="3429000" cy="3200400"/>
          </a:xfrm>
          <a:prstGeom prst="rect">
            <a:avLst/>
          </a:prstGeom>
          <a:noFill/>
        </p:spPr>
      </p:pic>
      <p:pic>
        <p:nvPicPr>
          <p:cNvPr id="205877" name="Picture 15" descr="Ne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90800"/>
            <a:ext cx="14478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057400"/>
            <a:ext cx="7793038" cy="2605088"/>
          </a:xfrm>
        </p:spPr>
        <p:txBody>
          <a:bodyPr/>
          <a:lstStyle/>
          <a:p>
            <a:r>
              <a:rPr lang="nl-NL"/>
              <a:t>- Tìm ví dụ chứng tỏ không khí có ở xung quanh ta và không khí có trong những chỗ rỗng của mọi vật?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1066800" y="1295400"/>
            <a:ext cx="739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Lµm thÕ nµo ®Ó biÕt cã kh«ng khÝ ?</a:t>
            </a:r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686800" cy="2713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b="1">
                <a:solidFill>
                  <a:srgbClr val="FF0000"/>
                </a:solidFill>
              </a:rPr>
              <a:t>- Xung quanh vËt vµ mäi chç rçng bªn trong vËt ®Òu cã kh«ng khÝ.</a:t>
            </a:r>
          </a:p>
          <a:p>
            <a:pPr algn="just">
              <a:spcBef>
                <a:spcPct val="30000"/>
              </a:spcBef>
              <a:buFontTx/>
              <a:buChar char="-"/>
            </a:pPr>
            <a:r>
              <a:rPr lang="en-US" b="1">
                <a:solidFill>
                  <a:srgbClr val="FF0000"/>
                </a:solidFill>
              </a:rPr>
              <a:t> Líp kh«ng khÝ bao quanh tr¸i ®Êt gäi lµ khÝ quyÓn.</a:t>
            </a:r>
          </a:p>
        </p:txBody>
      </p:sp>
      <p:sp>
        <p:nvSpPr>
          <p:cNvPr id="228361" name="Text Box 9"/>
          <p:cNvSpPr txBox="1">
            <a:spLocks noChangeArrowheads="1"/>
          </p:cNvSpPr>
          <p:nvPr/>
        </p:nvSpPr>
        <p:spPr bwMode="auto">
          <a:xfrm>
            <a:off x="457200" y="2133600"/>
            <a:ext cx="8686800" cy="2103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b="1" i="1">
                <a:solidFill>
                  <a:srgbClr val="000000"/>
                </a:solidFill>
              </a:rPr>
              <a:t>- Kh«ng khÝ cã ë ®©u?</a:t>
            </a:r>
          </a:p>
          <a:p>
            <a:pPr algn="just">
              <a:spcBef>
                <a:spcPct val="30000"/>
              </a:spcBef>
              <a:buFontTx/>
              <a:buChar char="-"/>
            </a:pPr>
            <a:r>
              <a:rPr lang="en-US" b="1" i="1">
                <a:solidFill>
                  <a:srgbClr val="000000"/>
                </a:solidFill>
              </a:rPr>
              <a:t> Líp kh«ng khÝ bao quanh tr¸i ®Êt gäi lµ g×?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2590800" y="1752600"/>
            <a:ext cx="3429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en-US" b="1" i="1">
                <a:solidFill>
                  <a:schemeClr val="folHlink"/>
                </a:solidFill>
                <a:latin typeface=".VnArabiaH" pitchFamily="34" charset="0"/>
              </a:rPr>
              <a:t>KÕt luËn: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8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/>
      <p:bldP spid="228361" grpId="0"/>
      <p:bldP spid="228361" grpId="1"/>
      <p:bldP spid="2283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9" name="Text Box 17"/>
          <p:cNvSpPr txBox="1">
            <a:spLocks noChangeArrowheads="1"/>
          </p:cNvSpPr>
          <p:nvPr/>
        </p:nvSpPr>
        <p:spPr bwMode="auto">
          <a:xfrm>
            <a:off x="3200400" y="5791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4B Cè lªn</a:t>
            </a:r>
            <a:r>
              <a:rPr lang="en-US" sz="1800">
                <a:solidFill>
                  <a:srgbClr val="FF99CC"/>
                </a:solidFill>
              </a:rPr>
              <a:t>…</a:t>
            </a:r>
          </a:p>
        </p:txBody>
      </p:sp>
      <p:pic>
        <p:nvPicPr>
          <p:cNvPr id="136210" name="Picture 18" descr="springca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14400" y="4800600"/>
            <a:ext cx="717550" cy="533400"/>
          </a:xfrm>
          <a:prstGeom prst="rect">
            <a:avLst/>
          </a:prstGeom>
          <a:noFill/>
        </p:spPr>
      </p:pic>
      <p:pic>
        <p:nvPicPr>
          <p:cNvPr id="136211" name="Picture 19" descr="springcat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800600"/>
            <a:ext cx="609600" cy="558800"/>
          </a:xfrm>
          <a:prstGeom prst="rect">
            <a:avLst/>
          </a:prstGeom>
          <a:noFill/>
        </p:spPr>
      </p:pic>
      <p:sp>
        <p:nvSpPr>
          <p:cNvPr id="136218" name="WordArt 26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715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36251" name="Group 59"/>
          <p:cNvGrpSpPr>
            <a:grpSpLocks/>
          </p:cNvGrpSpPr>
          <p:nvPr/>
        </p:nvGrpSpPr>
        <p:grpSpPr bwMode="auto">
          <a:xfrm>
            <a:off x="3505200" y="3032125"/>
            <a:ext cx="2667000" cy="2147483647"/>
            <a:chOff x="2208" y="-17330654"/>
            <a:chExt cx="1680" cy="17333966"/>
          </a:xfrm>
        </p:grpSpPr>
        <p:sp>
          <p:nvSpPr>
            <p:cNvPr id="136208" name="Text Box 16"/>
            <p:cNvSpPr txBox="1">
              <a:spLocks noChangeArrowheads="1"/>
            </p:cNvSpPr>
            <p:nvPr/>
          </p:nvSpPr>
          <p:spPr bwMode="auto">
            <a:xfrm>
              <a:off x="2496" y="-17330654"/>
              <a:ext cx="6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en-US" sz="1800"/>
            </a:p>
          </p:txBody>
        </p:sp>
        <p:pic>
          <p:nvPicPr>
            <p:cNvPr id="136231" name="Picture 39" descr="21">
              <a:hlinkClick r:id="rId5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08" y="1959"/>
              <a:ext cx="1680" cy="135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36250" name="Group 58"/>
          <p:cNvGrpSpPr>
            <a:grpSpLocks/>
          </p:cNvGrpSpPr>
          <p:nvPr/>
        </p:nvGrpSpPr>
        <p:grpSpPr bwMode="auto">
          <a:xfrm>
            <a:off x="5334000" y="1524000"/>
            <a:ext cx="2514600" cy="1890713"/>
            <a:chOff x="3360" y="960"/>
            <a:chExt cx="1584" cy="1191"/>
          </a:xfrm>
        </p:grpSpPr>
        <p:sp>
          <p:nvSpPr>
            <p:cNvPr id="136207" name="Text Box 15"/>
            <p:cNvSpPr txBox="1">
              <a:spLocks noChangeArrowheads="1"/>
            </p:cNvSpPr>
            <p:nvPr/>
          </p:nvSpPr>
          <p:spPr bwMode="auto">
            <a:xfrm>
              <a:off x="3888" y="1920"/>
              <a:ext cx="6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/>
                <a:t> </a:t>
              </a:r>
            </a:p>
          </p:txBody>
        </p:sp>
        <p:sp>
          <p:nvSpPr>
            <p:cNvPr id="136246" name="Oval 54" descr="Ani_hum1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60" y="960"/>
              <a:ext cx="1584" cy="960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247" name="Group 55"/>
          <p:cNvGrpSpPr>
            <a:grpSpLocks/>
          </p:cNvGrpSpPr>
          <p:nvPr/>
        </p:nvGrpSpPr>
        <p:grpSpPr bwMode="auto">
          <a:xfrm>
            <a:off x="1447800" y="1524000"/>
            <a:ext cx="2514600" cy="1820863"/>
            <a:chOff x="3264" y="2204"/>
            <a:chExt cx="1248" cy="1147"/>
          </a:xfrm>
        </p:grpSpPr>
        <p:sp>
          <p:nvSpPr>
            <p:cNvPr id="136248" name="Oval 56" descr="174639[1]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64" y="2204"/>
              <a:ext cx="1248" cy="912"/>
            </a:xfrm>
            <a:prstGeom prst="ellipse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9" name="Text Box 57"/>
            <p:cNvSpPr txBox="1">
              <a:spLocks noChangeArrowheads="1"/>
            </p:cNvSpPr>
            <p:nvPr/>
          </p:nvSpPr>
          <p:spPr bwMode="auto">
            <a:xfrm>
              <a:off x="3648" y="3120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 </a:t>
              </a:r>
            </a:p>
          </p:txBody>
        </p:sp>
      </p:grpSp>
      <p:sp>
        <p:nvSpPr>
          <p:cNvPr id="136252" name="AutoShape 6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43" name="Group 3"/>
          <p:cNvGrpSpPr>
            <a:grpSpLocks/>
          </p:cNvGrpSpPr>
          <p:nvPr/>
        </p:nvGrpSpPr>
        <p:grpSpPr bwMode="auto">
          <a:xfrm>
            <a:off x="6553200" y="-228600"/>
            <a:ext cx="2895600" cy="2590800"/>
            <a:chOff x="1200" y="1248"/>
            <a:chExt cx="2592" cy="2148"/>
          </a:xfrm>
        </p:grpSpPr>
        <p:sp>
          <p:nvSpPr>
            <p:cNvPr id="240644" name="AutoShape 4"/>
            <p:cNvSpPr>
              <a:spLocks noChangeArrowheads="1"/>
            </p:cNvSpPr>
            <p:nvPr/>
          </p:nvSpPr>
          <p:spPr bwMode="auto">
            <a:xfrm>
              <a:off x="1200" y="1248"/>
              <a:ext cx="2592" cy="2148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tx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 sz="2800">
                <a:solidFill>
                  <a:schemeClr val="folHlink"/>
                </a:solidFill>
                <a:latin typeface=".VnArialH" pitchFamily="34" charset="0"/>
              </a:endParaRPr>
            </a:p>
          </p:txBody>
        </p:sp>
        <p:sp>
          <p:nvSpPr>
            <p:cNvPr id="240645" name="Text Box 5"/>
            <p:cNvSpPr txBox="1">
              <a:spLocks noChangeArrowheads="1"/>
            </p:cNvSpPr>
            <p:nvPr/>
          </p:nvSpPr>
          <p:spPr bwMode="auto">
            <a:xfrm>
              <a:off x="1920" y="1871"/>
              <a:ext cx="1167" cy="1138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000099"/>
                  </a:solidFill>
                  <a:latin typeface=".VnSouthernH" pitchFamily="34" charset="0"/>
                </a:rPr>
                <a:t>Chóc mõng b¹n</a:t>
              </a:r>
            </a:p>
          </p:txBody>
        </p:sp>
      </p:grp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2057400" y="990600"/>
            <a:ext cx="5791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240668" name="Group 28"/>
          <p:cNvGrpSpPr>
            <a:grpSpLocks/>
          </p:cNvGrpSpPr>
          <p:nvPr/>
        </p:nvGrpSpPr>
        <p:grpSpPr bwMode="auto">
          <a:xfrm>
            <a:off x="304800" y="152400"/>
            <a:ext cx="8458200" cy="4206875"/>
            <a:chOff x="192" y="96"/>
            <a:chExt cx="5328" cy="2650"/>
          </a:xfrm>
        </p:grpSpPr>
        <p:sp>
          <p:nvSpPr>
            <p:cNvPr id="24064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92" y="432"/>
              <a:ext cx="336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rPr>
                <a:t>?</a:t>
              </a:r>
            </a:p>
          </p:txBody>
        </p:sp>
        <p:sp>
          <p:nvSpPr>
            <p:cNvPr id="240649" name="Text Box 9"/>
            <p:cNvSpPr txBox="1">
              <a:spLocks noChangeArrowheads="1"/>
            </p:cNvSpPr>
            <p:nvPr/>
          </p:nvSpPr>
          <p:spPr bwMode="auto">
            <a:xfrm>
              <a:off x="720" y="96"/>
              <a:ext cx="4800" cy="1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400" i="1"/>
                <a:t>Kh«ng khÝ cã ë ®©u? B¹n h·y t×m c©u tr¶ lêi ®óng nhÊt trong c¸c ®¸p ¸n sau?</a:t>
              </a:r>
            </a:p>
            <a:p>
              <a:pPr algn="just">
                <a:spcBef>
                  <a:spcPct val="50000"/>
                </a:spcBef>
              </a:pPr>
              <a:endParaRPr lang="en-US" sz="3400" i="1"/>
            </a:p>
          </p:txBody>
        </p:sp>
        <p:sp>
          <p:nvSpPr>
            <p:cNvPr id="240650" name="Text Box 10"/>
            <p:cNvSpPr txBox="1">
              <a:spLocks noChangeArrowheads="1"/>
            </p:cNvSpPr>
            <p:nvPr/>
          </p:nvSpPr>
          <p:spPr bwMode="auto">
            <a:xfrm>
              <a:off x="432" y="1152"/>
              <a:ext cx="4992" cy="15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just">
                <a:spcBef>
                  <a:spcPct val="50000"/>
                </a:spcBef>
              </a:pPr>
              <a:r>
                <a:rPr lang="en-US" sz="3200" b="1">
                  <a:solidFill>
                    <a:schemeClr val="folHlink"/>
                  </a:solidFill>
                  <a:latin typeface=".VnArialH" pitchFamily="34" charset="0"/>
                </a:rPr>
                <a:t>a</a:t>
              </a:r>
              <a:r>
                <a:rPr lang="en-US" sz="3200" b="1">
                  <a:solidFill>
                    <a:schemeClr val="folHlink"/>
                  </a:solidFill>
                </a:rPr>
                <a:t>. </a:t>
              </a:r>
              <a:r>
                <a:rPr lang="en-US" sz="3200" b="1">
                  <a:solidFill>
                    <a:schemeClr val="folHlink"/>
                  </a:solidFill>
                  <a:latin typeface=".VnArialH" pitchFamily="34" charset="0"/>
                </a:rPr>
                <a:t>ë</a:t>
              </a:r>
              <a:r>
                <a:rPr lang="en-US" sz="3200" b="1">
                  <a:solidFill>
                    <a:schemeClr val="folHlink"/>
                  </a:solidFill>
                </a:rPr>
                <a:t> xung quanh mäi vËt.</a:t>
              </a:r>
            </a:p>
            <a:p>
              <a:pPr marL="342900" indent="-342900" algn="just">
                <a:spcBef>
                  <a:spcPct val="50000"/>
                </a:spcBef>
              </a:pPr>
              <a:r>
                <a:rPr lang="en-US" sz="3200" b="1">
                  <a:solidFill>
                    <a:schemeClr val="folHlink"/>
                  </a:solidFill>
                  <a:latin typeface=".VnArialH" pitchFamily="34" charset="0"/>
                </a:rPr>
                <a:t>b</a:t>
              </a:r>
              <a:r>
                <a:rPr lang="en-US" sz="3200" b="1">
                  <a:solidFill>
                    <a:schemeClr val="folHlink"/>
                  </a:solidFill>
                </a:rPr>
                <a:t>. Trong nh÷ng chç rçng cña mäi vËt.</a:t>
              </a:r>
            </a:p>
            <a:p>
              <a:pPr marL="342900" indent="-342900" algn="just">
                <a:spcBef>
                  <a:spcPct val="50000"/>
                </a:spcBef>
              </a:pPr>
              <a:r>
                <a:rPr lang="en-US" sz="3200" b="1">
                  <a:solidFill>
                    <a:schemeClr val="folHlink"/>
                  </a:solidFill>
                  <a:latin typeface=".VnArialH" pitchFamily="34" charset="0"/>
                </a:rPr>
                <a:t>c</a:t>
              </a:r>
              <a:r>
                <a:rPr lang="en-US" sz="3200" b="1">
                  <a:solidFill>
                    <a:schemeClr val="folHlink"/>
                  </a:solidFill>
                </a:rPr>
                <a:t>. Cã ë kh¾p n¬i, xung quanh mäi vËt vµ trong nh÷ng chç rçng cña mäi vËt.</a:t>
              </a:r>
            </a:p>
          </p:txBody>
        </p:sp>
      </p:grpSp>
      <p:pic>
        <p:nvPicPr>
          <p:cNvPr id="240657" name="Picture 17" descr="anim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427944">
            <a:off x="8339138" y="2362200"/>
            <a:ext cx="804862" cy="1066800"/>
          </a:xfrm>
          <a:prstGeom prst="rect">
            <a:avLst/>
          </a:prstGeom>
          <a:noFill/>
        </p:spPr>
      </p:pic>
      <p:pic>
        <p:nvPicPr>
          <p:cNvPr id="240658" name="Picture 18" descr="present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419600"/>
            <a:ext cx="1420813" cy="1812925"/>
          </a:xfrm>
          <a:prstGeom prst="rect">
            <a:avLst/>
          </a:prstGeom>
          <a:noFill/>
        </p:spPr>
      </p:pic>
      <p:pic>
        <p:nvPicPr>
          <p:cNvPr id="240659" name="Picture 19" descr="soni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-304800"/>
            <a:ext cx="1219200" cy="1219200"/>
          </a:xfrm>
          <a:prstGeom prst="rect">
            <a:avLst/>
          </a:prstGeom>
          <a:noFill/>
        </p:spPr>
      </p:pic>
      <p:sp>
        <p:nvSpPr>
          <p:cNvPr id="240663" name="Oval 23" descr="Ani_hum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-152400" y="5486400"/>
            <a:ext cx="2133600" cy="15240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4" name="Oval 24" descr="Ani_hum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24200" y="2743200"/>
            <a:ext cx="3124200" cy="220980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5" name="Rectangle 25"/>
          <p:cNvSpPr>
            <a:spLocks noChangeArrowheads="1"/>
          </p:cNvSpPr>
          <p:nvPr/>
        </p:nvSpPr>
        <p:spPr bwMode="auto">
          <a:xfrm>
            <a:off x="762000" y="3276600"/>
            <a:ext cx="7848600" cy="1066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6" name="Text Box 26"/>
          <p:cNvSpPr txBox="1">
            <a:spLocks noChangeArrowheads="1"/>
          </p:cNvSpPr>
          <p:nvPr/>
        </p:nvSpPr>
        <p:spPr bwMode="auto">
          <a:xfrm>
            <a:off x="762000" y="3276600"/>
            <a:ext cx="79248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C. Cã ë kh¾p n¬i, xung quanh mäi vËt vµ trong nh÷ng chç rçng cña mäi vËt.</a:t>
            </a:r>
          </a:p>
        </p:txBody>
      </p:sp>
      <p:sp>
        <p:nvSpPr>
          <p:cNvPr id="240667" name="Oval 27"/>
          <p:cNvSpPr>
            <a:spLocks noChangeArrowheads="1"/>
          </p:cNvSpPr>
          <p:nvPr/>
        </p:nvSpPr>
        <p:spPr bwMode="auto">
          <a:xfrm>
            <a:off x="7467600" y="5029200"/>
            <a:ext cx="1143000" cy="609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240671" name="Picture 31" descr="8F831D4C86504E53A1502B3F9E6393B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5543550"/>
            <a:ext cx="1828800" cy="1314450"/>
          </a:xfrm>
          <a:prstGeom prst="rect">
            <a:avLst/>
          </a:prstGeom>
          <a:noFill/>
        </p:spPr>
      </p:pic>
      <p:sp>
        <p:nvSpPr>
          <p:cNvPr id="240642" name="WordArt 2"/>
          <p:cNvSpPr>
            <a:spLocks noChangeArrowheads="1" noChangeShapeType="1" noTextEdit="1"/>
          </p:cNvSpPr>
          <p:nvPr/>
        </p:nvSpPr>
        <p:spPr bwMode="auto">
          <a:xfrm rot="-380102">
            <a:off x="1687513" y="5027613"/>
            <a:ext cx="5992812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463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TÆng b¹n  mét b«ng hoa ®iÓm 10</a:t>
            </a:r>
          </a:p>
        </p:txBody>
      </p:sp>
      <p:pic>
        <p:nvPicPr>
          <p:cNvPr id="240672" name="Picture 15" descr="Next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5486400"/>
            <a:ext cx="12192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406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63" grpId="0" animBg="1"/>
      <p:bldP spid="240664" grpId="0" animBg="1"/>
      <p:bldP spid="240664" grpId="1" animBg="1"/>
      <p:bldP spid="240664" grpId="2" animBg="1"/>
      <p:bldP spid="240665" grpId="0" animBg="1"/>
      <p:bldP spid="240667" grpId="0" animBg="1"/>
      <p:bldP spid="2406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7" name="Picture 3" descr="Bellcoll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 rot="19470840">
            <a:off x="255588" y="239713"/>
            <a:ext cx="1719262" cy="1589087"/>
          </a:xfrm>
          <a:noFill/>
          <a:ln/>
        </p:spPr>
      </p:pic>
      <p:pic>
        <p:nvPicPr>
          <p:cNvPr id="221188" name="Picture 4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82142">
            <a:off x="7359650" y="336550"/>
            <a:ext cx="16764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9" name="Picture 5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847532">
            <a:off x="186531" y="5071269"/>
            <a:ext cx="1684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0" name="Picture 6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03096">
            <a:off x="7344569" y="5079207"/>
            <a:ext cx="16462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1" name="Picture 7" descr="!hp8ls2l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981200" y="5638800"/>
            <a:ext cx="3505200" cy="849313"/>
          </a:xfrm>
          <a:noFill/>
          <a:ln/>
        </p:spPr>
      </p:pic>
      <p:pic>
        <p:nvPicPr>
          <p:cNvPr id="221192" name="Picture 8" descr="!hp8ls2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267200" y="5638800"/>
            <a:ext cx="2819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93" name="WordArt 9"/>
          <p:cNvSpPr>
            <a:spLocks noChangeArrowheads="1" noChangeShapeType="1" noTextEdit="1"/>
          </p:cNvSpPr>
          <p:nvPr/>
        </p:nvSpPr>
        <p:spPr bwMode="auto">
          <a:xfrm>
            <a:off x="1752600" y="457200"/>
            <a:ext cx="60960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NhiÖt liÖt chµo mõng</a:t>
            </a:r>
          </a:p>
        </p:txBody>
      </p:sp>
      <p:pic>
        <p:nvPicPr>
          <p:cNvPr id="221195" name="Picture 11" descr="snowcon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</p:spPr>
      </p:pic>
      <p:pic>
        <p:nvPicPr>
          <p:cNvPr id="221196" name="Picture 12" descr="snowcon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</p:spPr>
      </p:pic>
      <p:pic>
        <p:nvPicPr>
          <p:cNvPr id="221197" name="Picture 13" descr="snowcon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3344068" y="3344068"/>
            <a:ext cx="6858000" cy="169863"/>
          </a:xfrm>
          <a:prstGeom prst="rect">
            <a:avLst/>
          </a:prstGeom>
          <a:noFill/>
        </p:spPr>
      </p:pic>
      <p:pic>
        <p:nvPicPr>
          <p:cNvPr id="221198" name="Picture 14" descr="snowcone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527676" y="3417887"/>
            <a:ext cx="7010400" cy="174625"/>
          </a:xfrm>
          <a:prstGeom prst="rect">
            <a:avLst/>
          </a:prstGeom>
          <a:noFill/>
        </p:spPr>
      </p:pic>
      <p:pic>
        <p:nvPicPr>
          <p:cNvPr id="221200" name="b ha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191000" y="5486400"/>
            <a:ext cx="838200" cy="838200"/>
          </a:xfrm>
          <a:prstGeom prst="rect">
            <a:avLst/>
          </a:prstGeom>
          <a:noFill/>
        </p:spPr>
      </p:pic>
      <p:sp>
        <p:nvSpPr>
          <p:cNvPr id="221203" name="WordArt 19"/>
          <p:cNvSpPr>
            <a:spLocks noChangeArrowheads="1" noChangeShapeType="1" noTextEdit="1"/>
          </p:cNvSpPr>
          <p:nvPr/>
        </p:nvSpPr>
        <p:spPr bwMode="auto">
          <a:xfrm>
            <a:off x="1524000" y="44196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Moân: Khoa hoïc lôùp 4</a:t>
            </a:r>
          </a:p>
        </p:txBody>
      </p:sp>
      <p:sp>
        <p:nvSpPr>
          <p:cNvPr id="221204" name="Rectangle 20"/>
          <p:cNvSpPr>
            <a:spLocks noChangeArrowheads="1"/>
          </p:cNvSpPr>
          <p:nvPr/>
        </p:nvSpPr>
        <p:spPr bwMode="auto">
          <a:xfrm>
            <a:off x="381000" y="1828800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3200" b="1" i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5400" b="1" i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CÁC THẦY, CÔ GIÁO</a:t>
            </a:r>
            <a:r>
              <a:rPr lang="en-US" sz="5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i="1">
                <a:latin typeface="Times New Roman" pitchFamily="18" charset="0"/>
                <a:cs typeface="Arial" charset="0"/>
              </a:rPr>
              <a:t>VỀ DỰ GIỜ THĂM LỚP</a:t>
            </a:r>
            <a:endParaRPr lang="en-US" sz="3200" b="1">
              <a:latin typeface="Times New Roman" pitchFamily="18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 b="1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73" fill="hold"/>
                                        <p:tgtEl>
                                          <p:spTgt spid="221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21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1200"/>
                </p:tgtEl>
              </p:cMediaNode>
            </p:audio>
          </p:childTnLst>
        </p:cTn>
      </p:par>
    </p:tnLst>
    <p:bldLst>
      <p:bldP spid="221203" grpId="0" animBg="1"/>
      <p:bldP spid="2212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2057400" y="990600"/>
            <a:ext cx="5791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1668" name="WordArt 4"/>
          <p:cNvSpPr>
            <a:spLocks noChangeArrowheads="1" noChangeShapeType="1" noTextEdit="1"/>
          </p:cNvSpPr>
          <p:nvPr/>
        </p:nvSpPr>
        <p:spPr bwMode="auto">
          <a:xfrm>
            <a:off x="304800" y="685800"/>
            <a:ext cx="533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pic>
        <p:nvPicPr>
          <p:cNvPr id="241670" name="Picture 6" descr="soni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1905000"/>
            <a:ext cx="1219200" cy="1219200"/>
          </a:xfrm>
          <a:prstGeom prst="rect">
            <a:avLst/>
          </a:prstGeom>
          <a:noFill/>
        </p:spPr>
      </p:pic>
      <p:pic>
        <p:nvPicPr>
          <p:cNvPr id="241675" name="Picture 11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04800"/>
            <a:ext cx="1428750" cy="1447800"/>
          </a:xfrm>
          <a:prstGeom prst="rect">
            <a:avLst/>
          </a:prstGeom>
          <a:noFill/>
        </p:spPr>
      </p:pic>
      <p:grpSp>
        <p:nvGrpSpPr>
          <p:cNvPr id="241687" name="Group 23"/>
          <p:cNvGrpSpPr>
            <a:grpSpLocks/>
          </p:cNvGrpSpPr>
          <p:nvPr/>
        </p:nvGrpSpPr>
        <p:grpSpPr bwMode="auto">
          <a:xfrm>
            <a:off x="0" y="5113338"/>
            <a:ext cx="2514600" cy="1820862"/>
            <a:chOff x="3264" y="2204"/>
            <a:chExt cx="1248" cy="1147"/>
          </a:xfrm>
        </p:grpSpPr>
        <p:sp>
          <p:nvSpPr>
            <p:cNvPr id="241688" name="Oval 24" descr="174639[1]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64" y="2204"/>
              <a:ext cx="1248" cy="912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89" name="Text Box 25"/>
            <p:cNvSpPr txBox="1">
              <a:spLocks noChangeArrowheads="1"/>
            </p:cNvSpPr>
            <p:nvPr/>
          </p:nvSpPr>
          <p:spPr bwMode="auto">
            <a:xfrm>
              <a:off x="3648" y="3120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800"/>
            </a:p>
          </p:txBody>
        </p:sp>
      </p:grpSp>
      <p:grpSp>
        <p:nvGrpSpPr>
          <p:cNvPr id="241690" name="Group 26"/>
          <p:cNvGrpSpPr>
            <a:grpSpLocks/>
          </p:cNvGrpSpPr>
          <p:nvPr/>
        </p:nvGrpSpPr>
        <p:grpSpPr bwMode="auto">
          <a:xfrm>
            <a:off x="4572000" y="1981200"/>
            <a:ext cx="3276600" cy="2314575"/>
            <a:chOff x="3264" y="2204"/>
            <a:chExt cx="1248" cy="1089"/>
          </a:xfrm>
        </p:grpSpPr>
        <p:sp>
          <p:nvSpPr>
            <p:cNvPr id="241691" name="Oval 27" descr="174639[1]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64" y="2204"/>
              <a:ext cx="1248" cy="912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2" name="Text Box 28"/>
            <p:cNvSpPr txBox="1">
              <a:spLocks noChangeArrowheads="1"/>
            </p:cNvSpPr>
            <p:nvPr/>
          </p:nvSpPr>
          <p:spPr bwMode="auto">
            <a:xfrm>
              <a:off x="3648" y="3120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1800"/>
            </a:p>
          </p:txBody>
        </p:sp>
      </p:grp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1066800" y="990600"/>
            <a:ext cx="8458200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35000"/>
              </a:spcBef>
            </a:pPr>
            <a:r>
              <a:rPr lang="en-US" sz="3200" i="1">
                <a:solidFill>
                  <a:srgbClr val="000099"/>
                </a:solidFill>
              </a:rPr>
              <a:t>  Líp kh«ng khÝ bao quanh tr¸i ®Êt gäi lµ g×?</a:t>
            </a:r>
          </a:p>
        </p:txBody>
      </p:sp>
      <p:sp>
        <p:nvSpPr>
          <p:cNvPr id="241693" name="Text Box 29"/>
          <p:cNvSpPr txBox="1">
            <a:spLocks noChangeArrowheads="1"/>
          </p:cNvSpPr>
          <p:nvPr/>
        </p:nvSpPr>
        <p:spPr bwMode="auto">
          <a:xfrm>
            <a:off x="1600200" y="1828800"/>
            <a:ext cx="41878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Arial NarrowH" pitchFamily="34" charset="0"/>
              </a:rPr>
              <a:t>a</a:t>
            </a:r>
            <a:r>
              <a:rPr lang="en-US" sz="3200"/>
              <a:t>. Kh«ng gian.</a:t>
            </a:r>
          </a:p>
        </p:txBody>
      </p:sp>
      <p:sp>
        <p:nvSpPr>
          <p:cNvPr id="241694" name="Text Box 30"/>
          <p:cNvSpPr txBox="1">
            <a:spLocks noChangeArrowheads="1"/>
          </p:cNvSpPr>
          <p:nvPr/>
        </p:nvSpPr>
        <p:spPr bwMode="auto">
          <a:xfrm>
            <a:off x="1600200" y="2438400"/>
            <a:ext cx="38147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B. KhÝ quyÓn.</a:t>
            </a:r>
          </a:p>
        </p:txBody>
      </p:sp>
      <p:sp>
        <p:nvSpPr>
          <p:cNvPr id="241695" name="Text Box 31"/>
          <p:cNvSpPr txBox="1">
            <a:spLocks noChangeArrowheads="1"/>
          </p:cNvSpPr>
          <p:nvPr/>
        </p:nvSpPr>
        <p:spPr bwMode="auto">
          <a:xfrm>
            <a:off x="1600200" y="3048000"/>
            <a:ext cx="41878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ArialH" pitchFamily="34" charset="0"/>
              </a:rPr>
              <a:t>c</a:t>
            </a:r>
            <a:r>
              <a:rPr lang="en-US" sz="3200"/>
              <a:t>. KhÝ ni-t¬.</a:t>
            </a:r>
          </a:p>
        </p:txBody>
      </p:sp>
      <p:sp>
        <p:nvSpPr>
          <p:cNvPr id="241696" name="Text Box 32"/>
          <p:cNvSpPr txBox="1">
            <a:spLocks noChangeArrowheads="1"/>
          </p:cNvSpPr>
          <p:nvPr/>
        </p:nvSpPr>
        <p:spPr bwMode="auto">
          <a:xfrm>
            <a:off x="1600200" y="3657600"/>
            <a:ext cx="41878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.VnArialH" pitchFamily="34" charset="0"/>
              </a:rPr>
              <a:t>d.</a:t>
            </a:r>
            <a:r>
              <a:rPr lang="en-US" sz="3200"/>
              <a:t> KhÝ «-xi.</a:t>
            </a:r>
          </a:p>
        </p:txBody>
      </p:sp>
      <p:sp>
        <p:nvSpPr>
          <p:cNvPr id="241698" name="Rectangle 34"/>
          <p:cNvSpPr>
            <a:spLocks noChangeArrowheads="1"/>
          </p:cNvSpPr>
          <p:nvPr/>
        </p:nvSpPr>
        <p:spPr bwMode="auto">
          <a:xfrm>
            <a:off x="1676400" y="2438400"/>
            <a:ext cx="2514600" cy="609600"/>
          </a:xfrm>
          <a:prstGeom prst="rect">
            <a:avLst/>
          </a:prstGeom>
          <a:solidFill>
            <a:srgbClr val="00FF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99" name="Text Box 35"/>
          <p:cNvSpPr txBox="1">
            <a:spLocks noChangeArrowheads="1"/>
          </p:cNvSpPr>
          <p:nvPr/>
        </p:nvSpPr>
        <p:spPr bwMode="auto">
          <a:xfrm>
            <a:off x="1676400" y="2514600"/>
            <a:ext cx="3352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ArialH" pitchFamily="34" charset="0"/>
              </a:rPr>
              <a:t>b</a:t>
            </a:r>
            <a:r>
              <a:rPr lang="en-US" sz="2800" b="1">
                <a:solidFill>
                  <a:srgbClr val="FF0000"/>
                </a:solidFill>
              </a:rPr>
              <a:t>. KhÝ quyÓn.</a:t>
            </a:r>
          </a:p>
        </p:txBody>
      </p:sp>
      <p:pic>
        <p:nvPicPr>
          <p:cNvPr id="241701" name="Picture 37" descr="avion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1447800"/>
            <a:ext cx="4800600" cy="3429000"/>
          </a:xfrm>
          <a:prstGeom prst="rect">
            <a:avLst/>
          </a:prstGeom>
          <a:noFill/>
        </p:spPr>
      </p:pic>
      <p:sp>
        <p:nvSpPr>
          <p:cNvPr id="241666" name="WordArt 2"/>
          <p:cNvSpPr>
            <a:spLocks noChangeArrowheads="1" noChangeShapeType="1" noTextEdit="1"/>
          </p:cNvSpPr>
          <p:nvPr/>
        </p:nvSpPr>
        <p:spPr bwMode="auto">
          <a:xfrm>
            <a:off x="762000" y="4800600"/>
            <a:ext cx="7696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91"/>
              </a:avLst>
            </a:prstTxWarp>
          </a:bodyPr>
          <a:lstStyle/>
          <a:p>
            <a:pPr algn="ctr"/>
            <a:r>
              <a:rPr lang="vi-VN" sz="2000" b="1" kern="10">
                <a:ln w="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BẠN SẼ ĐƯỢC THAM QUAN BẦU KHÍ QUYỂN </a:t>
            </a:r>
          </a:p>
          <a:p>
            <a:pPr algn="ctr"/>
            <a:r>
              <a:rPr lang="vi-VN" sz="2000" b="1" kern="10">
                <a:ln w="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TRÊN CHUYẾN BAY VÒNG QUANH TRÁI ĐẤT</a:t>
            </a:r>
            <a:endParaRPr lang="en-US" sz="2000" b="1" kern="10">
              <a:ln w="0">
                <a:solidFill>
                  <a:schemeClr val="hlink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3200400" y="4343400"/>
            <a:ext cx="3810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.Vn3DH" pitchFamily="34" charset="0"/>
              </a:rPr>
              <a:t>Chóc mõng b¹n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416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4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 animBg="1"/>
      <p:bldP spid="241668" grpId="1" animBg="1"/>
      <p:bldP spid="241698" grpId="0" animBg="1"/>
      <p:bldP spid="241666" grpId="0" animBg="1"/>
      <p:bldP spid="2416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6" name="Picture 4" descr="!dk8_1la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5392738"/>
            <a:ext cx="1905000" cy="1465262"/>
          </a:xfrm>
          <a:noFill/>
          <a:ln/>
        </p:spPr>
      </p:pic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228600" y="1524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TIẾT HỌC KẾT THÚC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nl-NL" sz="3200" b="1" i="1">
                <a:latin typeface="Tahoma" pitchFamily="34" charset="0"/>
                <a:cs typeface="Arial" charset="0"/>
              </a:rPr>
              <a:t>   Về nhà: Chuẩn bị mỗi bạn 1 quả bóng bay với hình dạng khác nhau, dây chun để buộc bóng; bơm tiêm, bơm xe đạp.</a:t>
            </a:r>
            <a:r>
              <a:rPr lang="nl-NL" sz="3200">
                <a:latin typeface="Tahoma" pitchFamily="34" charset="0"/>
                <a:cs typeface="Arial" charset="0"/>
              </a:rPr>
              <a:t> </a:t>
            </a:r>
            <a:endParaRPr lang="en-US" sz="3200" b="1" i="1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5400" b="1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CHÂN THÀNH CẢM ƠN QUÝ THẦY, CÔ GIÁO và CÁC EM HỌC SINH.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5400" b="1">
              <a:solidFill>
                <a:schemeClr val="hlink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i="1">
                <a:latin typeface="Times New Roman" pitchFamily="18" charset="0"/>
                <a:cs typeface="Arial" charset="0"/>
              </a:rPr>
              <a:t>CHÚC QUÝ THẦY, CÔ GIÁO MẠNH KHỎE  HẠNH PHÚC VÀ</a:t>
            </a:r>
            <a:r>
              <a:rPr lang="en-US" sz="3200" b="1"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>
                <a:latin typeface="Times New Roman" pitchFamily="18" charset="0"/>
                <a:cs typeface="Arial" charset="0"/>
              </a:rPr>
              <a:t>THÀNH ĐẠT</a:t>
            </a:r>
            <a:r>
              <a:rPr lang="en-US" sz="3200" b="1">
                <a:latin typeface="Times New Roman" pitchFamily="18" charset="0"/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 b="1">
              <a:latin typeface="Times New Roman" pitchFamily="18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 b="1" i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endParaRPr lang="en-US" sz="3200" b="1" i="1">
              <a:latin typeface="Times New Roman" pitchFamily="18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 b="1">
              <a:latin typeface="Times New Roman" pitchFamily="18" charset="0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 b="1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8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8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82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82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82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82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82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82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82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82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457200" y="1828800"/>
            <a:ext cx="3657600" cy="48260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5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KiÓm tra bµI cò</a:t>
            </a:r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609600" y="2362200"/>
            <a:ext cx="7620000" cy="3338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b="1" i="1" u="sng"/>
              <a:t>C©u 1:</a:t>
            </a:r>
            <a:r>
              <a:rPr lang="en-US" sz="2800" b="1"/>
              <a:t> T¹i sao chóng ta cÇn ph¶i tiÕt kiÖm n­íc?</a:t>
            </a:r>
          </a:p>
          <a:p>
            <a:pPr algn="just">
              <a:spcBef>
                <a:spcPct val="30000"/>
              </a:spcBef>
            </a:pPr>
            <a:r>
              <a:rPr lang="en-US" sz="2800" b="1"/>
              <a:t>   </a:t>
            </a:r>
            <a:r>
              <a:rPr lang="en-US" sz="2800" b="1">
                <a:solidFill>
                  <a:schemeClr val="hlink"/>
                </a:solidFill>
              </a:rPr>
              <a:t>- Ph¶i tèn nhiÒu c«ng søc, tiÒn cña míi cã n­íc s¹ch ®Ó dïng.</a:t>
            </a:r>
          </a:p>
          <a:p>
            <a:pPr algn="just">
              <a:spcBef>
                <a:spcPct val="30000"/>
              </a:spcBef>
            </a:pPr>
            <a:r>
              <a:rPr lang="en-US" sz="2800" b="1">
                <a:solidFill>
                  <a:schemeClr val="hlink"/>
                </a:solidFill>
              </a:rPr>
              <a:t>   - TiÕt kiÖm n­íc lµ ®Ó dµnh tiÒn cho m×nh vµ còng lµ ®Ó cã n­íc cho ng­êi kh¸c ®­îc dïng.</a:t>
            </a:r>
          </a:p>
        </p:txBody>
      </p:sp>
      <p:sp>
        <p:nvSpPr>
          <p:cNvPr id="84009" name="Text Box 41"/>
          <p:cNvSpPr txBox="1">
            <a:spLocks noChangeArrowheads="1"/>
          </p:cNvSpPr>
          <p:nvPr/>
        </p:nvSpPr>
        <p:spPr bwMode="auto">
          <a:xfrm>
            <a:off x="533400" y="3048000"/>
            <a:ext cx="75438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i="1" u="sng" dirty="0" err="1"/>
              <a:t>C©u</a:t>
            </a:r>
            <a:r>
              <a:rPr lang="en-US" sz="3000" b="1" i="1" u="sng" dirty="0"/>
              <a:t> 2:</a:t>
            </a:r>
            <a:r>
              <a:rPr lang="en-US" sz="3000" dirty="0"/>
              <a:t> </a:t>
            </a:r>
            <a:r>
              <a:rPr lang="en-US" sz="3000" dirty="0" err="1"/>
              <a:t>Em</a:t>
            </a:r>
            <a:r>
              <a:rPr lang="en-US" sz="3000" dirty="0"/>
              <a:t> ®· </a:t>
            </a:r>
            <a:r>
              <a:rPr lang="en-US" sz="3000" dirty="0" err="1"/>
              <a:t>lµm</a:t>
            </a:r>
            <a:r>
              <a:rPr lang="en-US" sz="3000" dirty="0"/>
              <a:t> </a:t>
            </a:r>
            <a:r>
              <a:rPr lang="en-US" sz="3000" dirty="0" err="1" smtClean="0"/>
              <a:t>gi</a:t>
            </a:r>
            <a:r>
              <a:rPr lang="en-US" sz="3000" dirty="0" smtClean="0"/>
              <a:t> </a:t>
            </a:r>
            <a:r>
              <a:rPr lang="en-US" sz="3000" dirty="0"/>
              <a:t>®Ó </a:t>
            </a:r>
            <a:r>
              <a:rPr lang="en-US" sz="3000" dirty="0" err="1"/>
              <a:t>tiÕt</a:t>
            </a:r>
            <a:r>
              <a:rPr lang="en-US" sz="3000" dirty="0"/>
              <a:t> </a:t>
            </a:r>
            <a:r>
              <a:rPr lang="en-US" sz="3000" dirty="0" err="1"/>
              <a:t>kiÖm</a:t>
            </a:r>
            <a:r>
              <a:rPr lang="en-US" sz="3000" dirty="0"/>
              <a:t> </a:t>
            </a:r>
            <a:r>
              <a:rPr lang="en-US" sz="3000" dirty="0" err="1"/>
              <a:t>n­íc</a:t>
            </a:r>
            <a:r>
              <a:rPr lang="en-US" sz="3000" dirty="0"/>
              <a:t>?</a:t>
            </a:r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914400" y="609600"/>
            <a:ext cx="7467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u="sng" dirty="0" err="1" smtClean="0"/>
              <a:t>Khoa</a:t>
            </a:r>
            <a:r>
              <a:rPr lang="en-US" sz="3200" u="sng" dirty="0" smtClean="0"/>
              <a:t> </a:t>
            </a:r>
            <a:r>
              <a:rPr lang="en-US" sz="3200" u="sng" dirty="0" err="1"/>
              <a:t>häc</a:t>
            </a:r>
            <a:r>
              <a:rPr lang="en-US" sz="3200" dirty="0"/>
              <a:t>: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3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3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3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3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3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3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3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3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3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3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8" grpId="0" animBg="1"/>
      <p:bldP spid="840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1752600" y="1295400"/>
            <a:ext cx="739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Lµm thÕ nµo ®Ó biÕt cã kh«ng khÝ ?</a:t>
            </a:r>
          </a:p>
        </p:txBody>
      </p:sp>
      <p:pic>
        <p:nvPicPr>
          <p:cNvPr id="348168" name="Picture 8" descr="scan02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2286000"/>
            <a:ext cx="533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9" name="Picture 9" descr="scan02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487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7" name="Rectangle 7"/>
          <p:cNvSpPr>
            <a:spLocks noChangeArrowheads="1"/>
          </p:cNvSpPr>
          <p:nvPr/>
        </p:nvSpPr>
        <p:spPr bwMode="auto">
          <a:xfrm>
            <a:off x="1066800" y="1752600"/>
            <a:ext cx="32623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ThÝ nghiÖm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6" grpId="0"/>
      <p:bldP spid="3481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066800" y="1295400"/>
            <a:ext cx="739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Lµm thÕ nµo ®Ó biÕt cã kh«ng khÝ ?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762000" y="1905000"/>
            <a:ext cx="3124200" cy="528638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ThÝ nghiÖm 1: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609600" y="2590800"/>
            <a:ext cx="8229600" cy="222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hlink"/>
                </a:solidFill>
              </a:rPr>
              <a:t>C©u hái th¶o luËn:</a:t>
            </a:r>
          </a:p>
          <a:p>
            <a:pPr>
              <a:spcBef>
                <a:spcPct val="50000"/>
              </a:spcBef>
            </a:pPr>
            <a:r>
              <a:rPr lang="en-US" sz="2800" b="1" i="1" u="sng"/>
              <a:t>C©u 1:</a:t>
            </a:r>
            <a:r>
              <a:rPr lang="en-US" sz="2800"/>
              <a:t>  C¸i g× lµm cho tói ni l«ng c¨ng phång lªn? </a:t>
            </a:r>
            <a:br>
              <a:rPr lang="en-US" sz="2800"/>
            </a:br>
            <a:r>
              <a:rPr lang="en-US" sz="2800"/>
              <a:t>             V× sao em biÕt?</a:t>
            </a:r>
          </a:p>
          <a:p>
            <a:pPr>
              <a:spcBef>
                <a:spcPct val="50000"/>
              </a:spcBef>
            </a:pPr>
            <a:r>
              <a:rPr lang="en-US" sz="2800" b="1" i="1" u="sng"/>
              <a:t>C©u 2:</a:t>
            </a:r>
            <a:r>
              <a:rPr lang="en-US" sz="2800"/>
              <a:t>  ThÝ nghiÖm trªn chøng tá ®iÒu g×?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2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22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22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1066800" y="1162050"/>
            <a:ext cx="739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Lµm thÕ nµo ®Ó biÕt cã kh«ng khÝ ?</a:t>
            </a:r>
          </a:p>
        </p:txBody>
      </p:sp>
      <p:sp>
        <p:nvSpPr>
          <p:cNvPr id="2242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4266" name="Picture 10" descr="bod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0" y="2057400"/>
            <a:ext cx="2301875" cy="3675063"/>
          </a:xfrm>
          <a:noFill/>
          <a:ln/>
        </p:spPr>
      </p:pic>
      <p:sp>
        <p:nvSpPr>
          <p:cNvPr id="224275" name="AutoShape 19"/>
          <p:cNvSpPr>
            <a:spLocks noChangeArrowheads="1"/>
          </p:cNvSpPr>
          <p:nvPr/>
        </p:nvSpPr>
        <p:spPr bwMode="auto">
          <a:xfrm rot="1015650">
            <a:off x="2687638" y="3584575"/>
            <a:ext cx="1219200" cy="1524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77" name="AutoShape 21"/>
          <p:cNvSpPr>
            <a:spLocks noChangeArrowheads="1"/>
          </p:cNvSpPr>
          <p:nvPr/>
        </p:nvSpPr>
        <p:spPr bwMode="auto">
          <a:xfrm rot="-1678769">
            <a:off x="2743200" y="4208463"/>
            <a:ext cx="1219200" cy="139700"/>
          </a:xfrm>
          <a:prstGeom prst="leftArrow">
            <a:avLst>
              <a:gd name="adj1" fmla="val 50000"/>
              <a:gd name="adj2" fmla="val 21818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78" name="Text Box 22"/>
          <p:cNvSpPr txBox="1">
            <a:spLocks noChangeArrowheads="1"/>
          </p:cNvSpPr>
          <p:nvPr/>
        </p:nvSpPr>
        <p:spPr bwMode="auto">
          <a:xfrm>
            <a:off x="1219200" y="3048000"/>
            <a:ext cx="17526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KhÝ «-xy</a:t>
            </a:r>
          </a:p>
        </p:txBody>
      </p:sp>
      <p:sp>
        <p:nvSpPr>
          <p:cNvPr id="224279" name="Text Box 23"/>
          <p:cNvSpPr txBox="1">
            <a:spLocks noChangeArrowheads="1"/>
          </p:cNvSpPr>
          <p:nvPr/>
        </p:nvSpPr>
        <p:spPr bwMode="auto">
          <a:xfrm>
            <a:off x="457200" y="4343400"/>
            <a:ext cx="2819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KhÝ c¸c-b«-nÝc</a:t>
            </a:r>
          </a:p>
        </p:txBody>
      </p:sp>
      <p:sp>
        <p:nvSpPr>
          <p:cNvPr id="224280" name="AutoShape 24"/>
          <p:cNvSpPr>
            <a:spLocks noChangeArrowheads="1"/>
          </p:cNvSpPr>
          <p:nvPr/>
        </p:nvSpPr>
        <p:spPr bwMode="auto">
          <a:xfrm rot="9574689">
            <a:off x="5257800" y="3733800"/>
            <a:ext cx="1219200" cy="1524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81" name="Text Box 25"/>
          <p:cNvSpPr txBox="1">
            <a:spLocks noChangeArrowheads="1"/>
          </p:cNvSpPr>
          <p:nvPr/>
        </p:nvSpPr>
        <p:spPr bwMode="auto">
          <a:xfrm>
            <a:off x="6400800" y="3290888"/>
            <a:ext cx="2819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KhÝ c¸c-b«-nÝc</a:t>
            </a:r>
          </a:p>
        </p:txBody>
      </p:sp>
      <p:sp>
        <p:nvSpPr>
          <p:cNvPr id="224282" name="AutoShape 26"/>
          <p:cNvSpPr>
            <a:spLocks noChangeArrowheads="1"/>
          </p:cNvSpPr>
          <p:nvPr/>
        </p:nvSpPr>
        <p:spPr bwMode="auto">
          <a:xfrm rot="12478475">
            <a:off x="5278438" y="4370388"/>
            <a:ext cx="1219200" cy="139700"/>
          </a:xfrm>
          <a:prstGeom prst="leftArrow">
            <a:avLst>
              <a:gd name="adj1" fmla="val 50000"/>
              <a:gd name="adj2" fmla="val 21818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83" name="Text Box 27"/>
          <p:cNvSpPr txBox="1">
            <a:spLocks noChangeArrowheads="1"/>
          </p:cNvSpPr>
          <p:nvPr/>
        </p:nvSpPr>
        <p:spPr bwMode="auto">
          <a:xfrm>
            <a:off x="6400800" y="4419600"/>
            <a:ext cx="17526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KhÝ «-xy</a:t>
            </a:r>
          </a:p>
        </p:txBody>
      </p:sp>
      <p:sp>
        <p:nvSpPr>
          <p:cNvPr id="224286" name="Text Box 30"/>
          <p:cNvSpPr txBox="1">
            <a:spLocks noChangeArrowheads="1"/>
          </p:cNvSpPr>
          <p:nvPr/>
        </p:nvSpPr>
        <p:spPr bwMode="auto">
          <a:xfrm>
            <a:off x="1219200" y="152400"/>
            <a:ext cx="7467600" cy="50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3400"/>
              <a:t>Thø năm ngµy 29 th¸ng 11 n¨m 2012</a:t>
            </a:r>
          </a:p>
        </p:txBody>
      </p:sp>
      <p:sp>
        <p:nvSpPr>
          <p:cNvPr id="224287" name="Rectangle 31"/>
          <p:cNvSpPr>
            <a:spLocks noChangeArrowheads="1"/>
          </p:cNvSpPr>
          <p:nvPr/>
        </p:nvSpPr>
        <p:spPr bwMode="auto">
          <a:xfrm>
            <a:off x="1143000" y="609600"/>
            <a:ext cx="7467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0000"/>
                </a:solidFill>
              </a:rPr>
              <a:t>Tuần 15, tiết 30</a:t>
            </a:r>
            <a:r>
              <a:rPr lang="en-US" sz="2800" b="1">
                <a:solidFill>
                  <a:srgbClr val="000000"/>
                </a:solidFill>
              </a:rPr>
              <a:t>:    </a:t>
            </a:r>
            <a:r>
              <a:rPr lang="en-US" sz="2800" b="1" u="sng">
                <a:solidFill>
                  <a:srgbClr val="000000"/>
                </a:solidFill>
              </a:rPr>
              <a:t>Khoa häc</a:t>
            </a:r>
            <a:r>
              <a:rPr lang="en-US" sz="2800" b="1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224288" name="Picture 32" descr="runner_athlete_running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971800"/>
            <a:ext cx="1600200" cy="2362200"/>
          </a:xfrm>
          <a:prstGeom prst="rect">
            <a:avLst/>
          </a:prstGeom>
          <a:noFill/>
        </p:spPr>
      </p:pic>
      <p:sp>
        <p:nvSpPr>
          <p:cNvPr id="224289" name="Rectangle 3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4290" name="Picture 34" descr="211120120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0"/>
                                        <p:tgtEl>
                                          <p:spTgt spid="224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0" fill="hold"/>
                                        <p:tgtEl>
                                          <p:spTgt spid="224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0" fill="hold"/>
                                        <p:tgtEl>
                                          <p:spTgt spid="22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0" fill="hold"/>
                                        <p:tgtEl>
                                          <p:spTgt spid="22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10000"/>
                                        <p:tgtEl>
                                          <p:spTgt spid="224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75" grpId="0" animBg="1"/>
      <p:bldP spid="224277" grpId="0" animBg="1"/>
      <p:bldP spid="224278" grpId="0"/>
      <p:bldP spid="224279" grpId="0"/>
      <p:bldP spid="224280" grpId="0" animBg="1"/>
      <p:bldP spid="224281" grpId="0"/>
      <p:bldP spid="224282" grpId="0" animBg="1"/>
      <p:bldP spid="2242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1066800" y="1162050"/>
            <a:ext cx="739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Lµm thÕ nµo ®Ó biÕt cã kh«ng khÝ ?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1600200" y="6096000"/>
            <a:ext cx="6781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Kh«ng khÝ cã ë xung quanh mäi  vËt</a:t>
            </a:r>
            <a:r>
              <a:rPr lang="en-US" sz="32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33481" name="Picture 9" descr="bod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2209800"/>
            <a:ext cx="3352800" cy="3962400"/>
          </a:xfrm>
          <a:noFill/>
          <a:ln/>
        </p:spPr>
      </p:pic>
      <p:pic>
        <p:nvPicPr>
          <p:cNvPr id="233484" name="Picture 12" descr="runner_athlete_running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857250" cy="1143000"/>
          </a:xfrm>
          <a:prstGeom prst="rect">
            <a:avLst/>
          </a:prstGeom>
          <a:noFill/>
        </p:spPr>
      </p:pic>
      <p:pic>
        <p:nvPicPr>
          <p:cNvPr id="233486" name="Picture 14" descr="211120120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209800"/>
            <a:ext cx="4760913" cy="3886200"/>
          </a:xfrm>
          <a:noFill/>
          <a:ln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1066800" y="1162050"/>
            <a:ext cx="739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Lµm thÕ nµo ®Ó biÕt cã kh«ng khÝ ?</a:t>
            </a: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762000" y="1828800"/>
            <a:ext cx="8077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- Kh«ng khÝ cã ë xung quanh mäi vËt.</a:t>
            </a:r>
          </a:p>
        </p:txBody>
      </p:sp>
      <p:pic>
        <p:nvPicPr>
          <p:cNvPr id="352265" name="Picture 9" descr="scan02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14600"/>
            <a:ext cx="579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6" name="Picture 10" descr="scan0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514600"/>
            <a:ext cx="5638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7" name="Picture 18" descr="Cau ho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2004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68" name="Text Box 12"/>
          <p:cNvSpPr txBox="1">
            <a:spLocks noChangeArrowheads="1"/>
          </p:cNvSpPr>
          <p:nvPr/>
        </p:nvSpPr>
        <p:spPr bwMode="auto">
          <a:xfrm>
            <a:off x="381000" y="2362200"/>
            <a:ext cx="8763000" cy="83185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ThÝ nghiÖm 2: </a:t>
            </a:r>
            <a:r>
              <a:rPr lang="en-US" sz="2400" b="1" i="1"/>
              <a:t> Khi më nót chai vµ cho miÕng bät biÓn kh« vµo bÓ n­íc cã hiÖn t­îng g×?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1" name="Picture 121" descr="scan02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819400"/>
            <a:ext cx="5715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2" name="Picture 122" descr="scan02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2667000"/>
            <a:ext cx="495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066800" y="762000"/>
            <a:ext cx="73914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Lµm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thÕ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nµo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 ®Ó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biÕt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cã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kh«ng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 </a:t>
            </a:r>
            <a:r>
              <a:rPr lang="en-US" sz="26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khÝ</a:t>
            </a:r>
            <a:r>
              <a:rPr lang="en-US" sz="2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lackH" pitchFamily="34" charset="0"/>
              </a:rPr>
              <a:t> ?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838200" y="1524000"/>
            <a:ext cx="8077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- </a:t>
            </a:r>
            <a:r>
              <a:rPr lang="en-US" sz="2800" b="1" dirty="0" err="1"/>
              <a:t>Kh«ng</a:t>
            </a:r>
            <a:r>
              <a:rPr lang="en-US" sz="2800" b="1" dirty="0"/>
              <a:t> </a:t>
            </a:r>
            <a:r>
              <a:rPr lang="en-US" sz="2800" b="1" dirty="0" err="1"/>
              <a:t>khÝ</a:t>
            </a:r>
            <a:r>
              <a:rPr lang="en-US" sz="2800" b="1" dirty="0"/>
              <a:t> </a:t>
            </a:r>
            <a:r>
              <a:rPr lang="en-US" sz="2800" b="1" dirty="0" err="1"/>
              <a:t>cã</a:t>
            </a:r>
            <a:r>
              <a:rPr lang="en-US" sz="2800" b="1" dirty="0"/>
              <a:t> ë </a:t>
            </a:r>
            <a:r>
              <a:rPr lang="en-US" sz="2800" b="1" dirty="0" err="1"/>
              <a:t>xung</a:t>
            </a:r>
            <a:r>
              <a:rPr lang="en-US" sz="2800" b="1" dirty="0"/>
              <a:t> </a:t>
            </a:r>
            <a:r>
              <a:rPr lang="en-US" sz="2800" b="1" dirty="0" err="1"/>
              <a:t>quanh</a:t>
            </a:r>
            <a:r>
              <a:rPr lang="en-US" sz="2800" b="1" dirty="0"/>
              <a:t> </a:t>
            </a:r>
            <a:r>
              <a:rPr lang="en-US" sz="2800" b="1" dirty="0" err="1"/>
              <a:t>mäi</a:t>
            </a:r>
            <a:r>
              <a:rPr lang="en-US" sz="2800" b="1" dirty="0"/>
              <a:t> </a:t>
            </a:r>
            <a:r>
              <a:rPr lang="en-US" sz="2800" b="1" dirty="0" err="1"/>
              <a:t>vËt</a:t>
            </a:r>
            <a:r>
              <a:rPr lang="en-US" sz="2800" b="1" dirty="0"/>
              <a:t>.</a:t>
            </a:r>
          </a:p>
        </p:txBody>
      </p:sp>
      <p:sp>
        <p:nvSpPr>
          <p:cNvPr id="225293" name="Oval 13"/>
          <p:cNvSpPr>
            <a:spLocks noChangeArrowheads="1"/>
          </p:cNvSpPr>
          <p:nvPr/>
        </p:nvSpPr>
        <p:spPr bwMode="auto">
          <a:xfrm>
            <a:off x="1828800" y="5257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4" name="Oval 14"/>
          <p:cNvSpPr>
            <a:spLocks noChangeArrowheads="1"/>
          </p:cNvSpPr>
          <p:nvPr/>
        </p:nvSpPr>
        <p:spPr bwMode="auto">
          <a:xfrm>
            <a:off x="2057400" y="5105400"/>
            <a:ext cx="1524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5" name="Oval 15"/>
          <p:cNvSpPr>
            <a:spLocks noChangeArrowheads="1"/>
          </p:cNvSpPr>
          <p:nvPr/>
        </p:nvSpPr>
        <p:spPr bwMode="auto">
          <a:xfrm>
            <a:off x="1676400" y="5105400"/>
            <a:ext cx="1524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6" name="Oval 16"/>
          <p:cNvSpPr>
            <a:spLocks noChangeArrowheads="1"/>
          </p:cNvSpPr>
          <p:nvPr/>
        </p:nvSpPr>
        <p:spPr bwMode="auto">
          <a:xfrm>
            <a:off x="1752600" y="48006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7" name="Oval 17"/>
          <p:cNvSpPr>
            <a:spLocks noChangeArrowheads="1"/>
          </p:cNvSpPr>
          <p:nvPr/>
        </p:nvSpPr>
        <p:spPr bwMode="auto">
          <a:xfrm>
            <a:off x="1981200" y="4876800"/>
            <a:ext cx="1524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8" name="Oval 18"/>
          <p:cNvSpPr>
            <a:spLocks noChangeArrowheads="1"/>
          </p:cNvSpPr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9" name="Oval 19"/>
          <p:cNvSpPr>
            <a:spLocks noChangeArrowheads="1"/>
          </p:cNvSpPr>
          <p:nvPr/>
        </p:nvSpPr>
        <p:spPr bwMode="auto">
          <a:xfrm>
            <a:off x="1371600" y="5105400"/>
            <a:ext cx="1524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1" name="Oval 21"/>
          <p:cNvSpPr>
            <a:spLocks noChangeArrowheads="1"/>
          </p:cNvSpPr>
          <p:nvPr/>
        </p:nvSpPr>
        <p:spPr bwMode="auto">
          <a:xfrm>
            <a:off x="1447800" y="5486400"/>
            <a:ext cx="2286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2" name="Oval 22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3" name="Oval 23"/>
          <p:cNvSpPr>
            <a:spLocks noChangeArrowheads="1"/>
          </p:cNvSpPr>
          <p:nvPr/>
        </p:nvSpPr>
        <p:spPr bwMode="auto">
          <a:xfrm>
            <a:off x="6858000" y="50292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4" name="Oval 24"/>
          <p:cNvSpPr>
            <a:spLocks noChangeArrowheads="1"/>
          </p:cNvSpPr>
          <p:nvPr/>
        </p:nvSpPr>
        <p:spPr bwMode="auto">
          <a:xfrm>
            <a:off x="7010400" y="5181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5" name="Oval 25"/>
          <p:cNvSpPr>
            <a:spLocks noChangeArrowheads="1"/>
          </p:cNvSpPr>
          <p:nvPr/>
        </p:nvSpPr>
        <p:spPr bwMode="auto">
          <a:xfrm>
            <a:off x="7162800" y="53340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6" name="Oval 26"/>
          <p:cNvSpPr>
            <a:spLocks noChangeArrowheads="1"/>
          </p:cNvSpPr>
          <p:nvPr/>
        </p:nvSpPr>
        <p:spPr bwMode="auto">
          <a:xfrm>
            <a:off x="7239000" y="50292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7" name="Oval 27"/>
          <p:cNvSpPr>
            <a:spLocks noChangeArrowheads="1"/>
          </p:cNvSpPr>
          <p:nvPr/>
        </p:nvSpPr>
        <p:spPr bwMode="auto">
          <a:xfrm>
            <a:off x="7467600" y="49530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8" name="Oval 28"/>
          <p:cNvSpPr>
            <a:spLocks noChangeArrowheads="1"/>
          </p:cNvSpPr>
          <p:nvPr/>
        </p:nvSpPr>
        <p:spPr bwMode="auto">
          <a:xfrm>
            <a:off x="6705600" y="4876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9" name="Oval 29"/>
          <p:cNvSpPr>
            <a:spLocks noChangeArrowheads="1"/>
          </p:cNvSpPr>
          <p:nvPr/>
        </p:nvSpPr>
        <p:spPr bwMode="auto">
          <a:xfrm>
            <a:off x="6858000" y="50292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0" name="Oval 30"/>
          <p:cNvSpPr>
            <a:spLocks noChangeArrowheads="1"/>
          </p:cNvSpPr>
          <p:nvPr/>
        </p:nvSpPr>
        <p:spPr bwMode="auto">
          <a:xfrm>
            <a:off x="7010400" y="53340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1" name="Oval 31"/>
          <p:cNvSpPr>
            <a:spLocks noChangeArrowheads="1"/>
          </p:cNvSpPr>
          <p:nvPr/>
        </p:nvSpPr>
        <p:spPr bwMode="auto">
          <a:xfrm>
            <a:off x="1600200" y="5334000"/>
            <a:ext cx="2286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2" name="Oval 32"/>
          <p:cNvSpPr>
            <a:spLocks noChangeArrowheads="1"/>
          </p:cNvSpPr>
          <p:nvPr/>
        </p:nvSpPr>
        <p:spPr bwMode="auto">
          <a:xfrm>
            <a:off x="1676400" y="5486400"/>
            <a:ext cx="2286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3" name="Oval 33"/>
          <p:cNvSpPr>
            <a:spLocks noChangeArrowheads="1"/>
          </p:cNvSpPr>
          <p:nvPr/>
        </p:nvSpPr>
        <p:spPr bwMode="auto">
          <a:xfrm>
            <a:off x="1981200" y="5562600"/>
            <a:ext cx="2286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4" name="Oval 34"/>
          <p:cNvSpPr>
            <a:spLocks noChangeArrowheads="1"/>
          </p:cNvSpPr>
          <p:nvPr/>
        </p:nvSpPr>
        <p:spPr bwMode="auto">
          <a:xfrm>
            <a:off x="1981200" y="5486400"/>
            <a:ext cx="2286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5" name="Oval 35"/>
          <p:cNvSpPr>
            <a:spLocks noChangeArrowheads="1"/>
          </p:cNvSpPr>
          <p:nvPr/>
        </p:nvSpPr>
        <p:spPr bwMode="auto">
          <a:xfrm>
            <a:off x="2209800" y="5486400"/>
            <a:ext cx="2286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6" name="Oval 36"/>
          <p:cNvSpPr>
            <a:spLocks noChangeArrowheads="1"/>
          </p:cNvSpPr>
          <p:nvPr/>
        </p:nvSpPr>
        <p:spPr bwMode="auto">
          <a:xfrm>
            <a:off x="2286000" y="5105400"/>
            <a:ext cx="2286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7" name="Oval 37"/>
          <p:cNvSpPr>
            <a:spLocks noChangeArrowheads="1"/>
          </p:cNvSpPr>
          <p:nvPr/>
        </p:nvSpPr>
        <p:spPr bwMode="auto">
          <a:xfrm>
            <a:off x="2286000" y="5562600"/>
            <a:ext cx="2286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8" name="Oval 38"/>
          <p:cNvSpPr>
            <a:spLocks noChangeArrowheads="1"/>
          </p:cNvSpPr>
          <p:nvPr/>
        </p:nvSpPr>
        <p:spPr bwMode="auto">
          <a:xfrm>
            <a:off x="2362200" y="5334000"/>
            <a:ext cx="2286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9" name="Oval 39"/>
          <p:cNvSpPr>
            <a:spLocks noChangeArrowheads="1"/>
          </p:cNvSpPr>
          <p:nvPr/>
        </p:nvSpPr>
        <p:spPr bwMode="auto">
          <a:xfrm>
            <a:off x="2057400" y="5334000"/>
            <a:ext cx="2286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0" name="Oval 40"/>
          <p:cNvSpPr>
            <a:spLocks noChangeArrowheads="1"/>
          </p:cNvSpPr>
          <p:nvPr/>
        </p:nvSpPr>
        <p:spPr bwMode="auto">
          <a:xfrm>
            <a:off x="7467600" y="51816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1" name="Oval 41"/>
          <p:cNvSpPr>
            <a:spLocks noChangeArrowheads="1"/>
          </p:cNvSpPr>
          <p:nvPr/>
        </p:nvSpPr>
        <p:spPr bwMode="auto">
          <a:xfrm>
            <a:off x="6858000" y="54102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2" name="Oval 42"/>
          <p:cNvSpPr>
            <a:spLocks noChangeArrowheads="1"/>
          </p:cNvSpPr>
          <p:nvPr/>
        </p:nvSpPr>
        <p:spPr bwMode="auto">
          <a:xfrm>
            <a:off x="6781800" y="50292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3" name="Oval 43"/>
          <p:cNvSpPr>
            <a:spLocks noChangeArrowheads="1"/>
          </p:cNvSpPr>
          <p:nvPr/>
        </p:nvSpPr>
        <p:spPr bwMode="auto">
          <a:xfrm>
            <a:off x="7239000" y="48006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4" name="Oval 44"/>
          <p:cNvSpPr>
            <a:spLocks noChangeArrowheads="1"/>
          </p:cNvSpPr>
          <p:nvPr/>
        </p:nvSpPr>
        <p:spPr bwMode="auto">
          <a:xfrm>
            <a:off x="1981200" y="58674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5" name="Oval 45"/>
          <p:cNvSpPr>
            <a:spLocks noChangeArrowheads="1"/>
          </p:cNvSpPr>
          <p:nvPr/>
        </p:nvSpPr>
        <p:spPr bwMode="auto">
          <a:xfrm>
            <a:off x="2286000" y="53340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6" name="Oval 46"/>
          <p:cNvSpPr>
            <a:spLocks noChangeArrowheads="1"/>
          </p:cNvSpPr>
          <p:nvPr/>
        </p:nvSpPr>
        <p:spPr bwMode="auto">
          <a:xfrm>
            <a:off x="2209800" y="51816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7" name="Oval 47"/>
          <p:cNvSpPr>
            <a:spLocks noChangeArrowheads="1"/>
          </p:cNvSpPr>
          <p:nvPr/>
        </p:nvSpPr>
        <p:spPr bwMode="auto">
          <a:xfrm>
            <a:off x="6858000" y="48006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8" name="Oval 48"/>
          <p:cNvSpPr>
            <a:spLocks noChangeArrowheads="1"/>
          </p:cNvSpPr>
          <p:nvPr/>
        </p:nvSpPr>
        <p:spPr bwMode="auto">
          <a:xfrm>
            <a:off x="7620000" y="53340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9" name="Oval 49"/>
          <p:cNvSpPr>
            <a:spLocks noChangeArrowheads="1"/>
          </p:cNvSpPr>
          <p:nvPr/>
        </p:nvSpPr>
        <p:spPr bwMode="auto">
          <a:xfrm>
            <a:off x="7467600" y="57150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0" name="Oval 50"/>
          <p:cNvSpPr>
            <a:spLocks noChangeArrowheads="1"/>
          </p:cNvSpPr>
          <p:nvPr/>
        </p:nvSpPr>
        <p:spPr bwMode="auto">
          <a:xfrm>
            <a:off x="7620000" y="58674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1" name="Oval 51"/>
          <p:cNvSpPr>
            <a:spLocks noChangeArrowheads="1"/>
          </p:cNvSpPr>
          <p:nvPr/>
        </p:nvSpPr>
        <p:spPr bwMode="auto">
          <a:xfrm>
            <a:off x="7010400" y="58674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2" name="Oval 52"/>
          <p:cNvSpPr>
            <a:spLocks noChangeArrowheads="1"/>
          </p:cNvSpPr>
          <p:nvPr/>
        </p:nvSpPr>
        <p:spPr bwMode="auto">
          <a:xfrm>
            <a:off x="2133600" y="58674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3" name="Oval 53"/>
          <p:cNvSpPr>
            <a:spLocks noChangeArrowheads="1"/>
          </p:cNvSpPr>
          <p:nvPr/>
        </p:nvSpPr>
        <p:spPr bwMode="auto">
          <a:xfrm>
            <a:off x="6705600" y="57912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4" name="Oval 54"/>
          <p:cNvSpPr>
            <a:spLocks noChangeArrowheads="1"/>
          </p:cNvSpPr>
          <p:nvPr/>
        </p:nvSpPr>
        <p:spPr bwMode="auto">
          <a:xfrm>
            <a:off x="1752600" y="51816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5" name="Oval 55"/>
          <p:cNvSpPr>
            <a:spLocks noChangeArrowheads="1"/>
          </p:cNvSpPr>
          <p:nvPr/>
        </p:nvSpPr>
        <p:spPr bwMode="auto">
          <a:xfrm>
            <a:off x="2133600" y="54102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6" name="Oval 56"/>
          <p:cNvSpPr>
            <a:spLocks noChangeArrowheads="1"/>
          </p:cNvSpPr>
          <p:nvPr/>
        </p:nvSpPr>
        <p:spPr bwMode="auto">
          <a:xfrm>
            <a:off x="7086600" y="59436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7" name="Oval 57"/>
          <p:cNvSpPr>
            <a:spLocks noChangeArrowheads="1"/>
          </p:cNvSpPr>
          <p:nvPr/>
        </p:nvSpPr>
        <p:spPr bwMode="auto">
          <a:xfrm>
            <a:off x="6858000" y="5638800"/>
            <a:ext cx="1524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8" name="Oval 58"/>
          <p:cNvSpPr>
            <a:spLocks noChangeArrowheads="1"/>
          </p:cNvSpPr>
          <p:nvPr/>
        </p:nvSpPr>
        <p:spPr bwMode="auto">
          <a:xfrm>
            <a:off x="2362200" y="5105400"/>
            <a:ext cx="1524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9" name="Oval 59"/>
          <p:cNvSpPr>
            <a:spLocks noChangeArrowheads="1"/>
          </p:cNvSpPr>
          <p:nvPr/>
        </p:nvSpPr>
        <p:spPr bwMode="auto">
          <a:xfrm>
            <a:off x="6781800" y="5943600"/>
            <a:ext cx="1524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0" name="Oval 60"/>
          <p:cNvSpPr>
            <a:spLocks noChangeArrowheads="1"/>
          </p:cNvSpPr>
          <p:nvPr/>
        </p:nvSpPr>
        <p:spPr bwMode="auto">
          <a:xfrm>
            <a:off x="6400800" y="5105400"/>
            <a:ext cx="1524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1" name="Oval 61"/>
          <p:cNvSpPr>
            <a:spLocks noChangeArrowheads="1"/>
          </p:cNvSpPr>
          <p:nvPr/>
        </p:nvSpPr>
        <p:spPr bwMode="auto">
          <a:xfrm>
            <a:off x="2133600" y="5257800"/>
            <a:ext cx="1524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2" name="Oval 62"/>
          <p:cNvSpPr>
            <a:spLocks noChangeArrowheads="1"/>
          </p:cNvSpPr>
          <p:nvPr/>
        </p:nvSpPr>
        <p:spPr bwMode="auto">
          <a:xfrm>
            <a:off x="7010400" y="5562600"/>
            <a:ext cx="1524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3" name="Oval 63"/>
          <p:cNvSpPr>
            <a:spLocks noChangeArrowheads="1"/>
          </p:cNvSpPr>
          <p:nvPr/>
        </p:nvSpPr>
        <p:spPr bwMode="auto">
          <a:xfrm>
            <a:off x="2133600" y="4953000"/>
            <a:ext cx="1524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4" name="Oval 64"/>
          <p:cNvSpPr>
            <a:spLocks noChangeArrowheads="1"/>
          </p:cNvSpPr>
          <p:nvPr/>
        </p:nvSpPr>
        <p:spPr bwMode="auto">
          <a:xfrm>
            <a:off x="7010400" y="5257800"/>
            <a:ext cx="1524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5" name="Oval 65"/>
          <p:cNvSpPr>
            <a:spLocks noChangeArrowheads="1"/>
          </p:cNvSpPr>
          <p:nvPr/>
        </p:nvSpPr>
        <p:spPr bwMode="auto">
          <a:xfrm>
            <a:off x="2514600" y="5486400"/>
            <a:ext cx="1524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6" name="Oval 66"/>
          <p:cNvSpPr>
            <a:spLocks noChangeArrowheads="1"/>
          </p:cNvSpPr>
          <p:nvPr/>
        </p:nvSpPr>
        <p:spPr bwMode="auto">
          <a:xfrm>
            <a:off x="7620000" y="5181600"/>
            <a:ext cx="1524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7" name="Oval 67"/>
          <p:cNvSpPr>
            <a:spLocks noChangeArrowheads="1"/>
          </p:cNvSpPr>
          <p:nvPr/>
        </p:nvSpPr>
        <p:spPr bwMode="auto">
          <a:xfrm>
            <a:off x="2514600" y="5181600"/>
            <a:ext cx="1524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8" name="Oval 68"/>
          <p:cNvSpPr>
            <a:spLocks noChangeArrowheads="1"/>
          </p:cNvSpPr>
          <p:nvPr/>
        </p:nvSpPr>
        <p:spPr bwMode="auto">
          <a:xfrm>
            <a:off x="7467600" y="5257800"/>
            <a:ext cx="1524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0" name="Oval 70"/>
          <p:cNvSpPr>
            <a:spLocks noChangeArrowheads="1"/>
          </p:cNvSpPr>
          <p:nvPr/>
        </p:nvSpPr>
        <p:spPr bwMode="auto">
          <a:xfrm>
            <a:off x="2286000" y="5257800"/>
            <a:ext cx="228600" cy="2286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1" name="Oval 71"/>
          <p:cNvSpPr>
            <a:spLocks noChangeArrowheads="1"/>
          </p:cNvSpPr>
          <p:nvPr/>
        </p:nvSpPr>
        <p:spPr bwMode="auto">
          <a:xfrm>
            <a:off x="6096000" y="5562600"/>
            <a:ext cx="228600" cy="2286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2" name="Oval 72"/>
          <p:cNvSpPr>
            <a:spLocks noChangeArrowheads="1"/>
          </p:cNvSpPr>
          <p:nvPr/>
        </p:nvSpPr>
        <p:spPr bwMode="auto">
          <a:xfrm>
            <a:off x="1905000" y="5562600"/>
            <a:ext cx="228600" cy="2286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3" name="Oval 73"/>
          <p:cNvSpPr>
            <a:spLocks noChangeArrowheads="1"/>
          </p:cNvSpPr>
          <p:nvPr/>
        </p:nvSpPr>
        <p:spPr bwMode="auto">
          <a:xfrm>
            <a:off x="6248400" y="4800600"/>
            <a:ext cx="228600" cy="2286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4" name="Oval 74"/>
          <p:cNvSpPr>
            <a:spLocks noChangeArrowheads="1"/>
          </p:cNvSpPr>
          <p:nvPr/>
        </p:nvSpPr>
        <p:spPr bwMode="auto">
          <a:xfrm>
            <a:off x="1371600" y="53340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5" name="Oval 75"/>
          <p:cNvSpPr>
            <a:spLocks noChangeArrowheads="1"/>
          </p:cNvSpPr>
          <p:nvPr/>
        </p:nvSpPr>
        <p:spPr bwMode="auto">
          <a:xfrm>
            <a:off x="6477000" y="5410200"/>
            <a:ext cx="228600" cy="2286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6" name="Oval 76"/>
          <p:cNvSpPr>
            <a:spLocks noChangeArrowheads="1"/>
          </p:cNvSpPr>
          <p:nvPr/>
        </p:nvSpPr>
        <p:spPr bwMode="auto">
          <a:xfrm>
            <a:off x="7620000" y="4876800"/>
            <a:ext cx="228600" cy="2286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7" name="Oval 77"/>
          <p:cNvSpPr>
            <a:spLocks noChangeArrowheads="1"/>
          </p:cNvSpPr>
          <p:nvPr/>
        </p:nvSpPr>
        <p:spPr bwMode="auto">
          <a:xfrm>
            <a:off x="7696200" y="55626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8" name="Oval 78"/>
          <p:cNvSpPr>
            <a:spLocks noChangeArrowheads="1"/>
          </p:cNvSpPr>
          <p:nvPr/>
        </p:nvSpPr>
        <p:spPr bwMode="auto">
          <a:xfrm>
            <a:off x="2286000" y="5105400"/>
            <a:ext cx="228600" cy="228600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9" name="Oval 79"/>
          <p:cNvSpPr>
            <a:spLocks noChangeArrowheads="1"/>
          </p:cNvSpPr>
          <p:nvPr/>
        </p:nvSpPr>
        <p:spPr bwMode="auto">
          <a:xfrm>
            <a:off x="6248400" y="5334000"/>
            <a:ext cx="228600" cy="2286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0" name="Oval 80"/>
          <p:cNvSpPr>
            <a:spLocks noChangeArrowheads="1"/>
          </p:cNvSpPr>
          <p:nvPr/>
        </p:nvSpPr>
        <p:spPr bwMode="auto">
          <a:xfrm>
            <a:off x="1219200" y="5181600"/>
            <a:ext cx="228600" cy="2286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1" name="Oval 81"/>
          <p:cNvSpPr>
            <a:spLocks noChangeArrowheads="1"/>
          </p:cNvSpPr>
          <p:nvPr/>
        </p:nvSpPr>
        <p:spPr bwMode="auto">
          <a:xfrm>
            <a:off x="1219200" y="4876800"/>
            <a:ext cx="228600" cy="2286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2" name="Oval 82"/>
          <p:cNvSpPr>
            <a:spLocks noChangeArrowheads="1"/>
          </p:cNvSpPr>
          <p:nvPr/>
        </p:nvSpPr>
        <p:spPr bwMode="auto">
          <a:xfrm>
            <a:off x="6629400" y="4800600"/>
            <a:ext cx="228600" cy="2286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3" name="Oval 83"/>
          <p:cNvSpPr>
            <a:spLocks noChangeArrowheads="1"/>
          </p:cNvSpPr>
          <p:nvPr/>
        </p:nvSpPr>
        <p:spPr bwMode="auto">
          <a:xfrm>
            <a:off x="6705600" y="5181600"/>
            <a:ext cx="228600" cy="2286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4" name="Oval 84"/>
          <p:cNvSpPr>
            <a:spLocks noChangeArrowheads="1"/>
          </p:cNvSpPr>
          <p:nvPr/>
        </p:nvSpPr>
        <p:spPr bwMode="auto">
          <a:xfrm>
            <a:off x="1676400" y="5181600"/>
            <a:ext cx="152400" cy="1524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5" name="Oval 85"/>
          <p:cNvSpPr>
            <a:spLocks noChangeArrowheads="1"/>
          </p:cNvSpPr>
          <p:nvPr/>
        </p:nvSpPr>
        <p:spPr bwMode="auto">
          <a:xfrm>
            <a:off x="7162800" y="4800600"/>
            <a:ext cx="152400" cy="1524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6" name="Oval 86"/>
          <p:cNvSpPr>
            <a:spLocks noChangeArrowheads="1"/>
          </p:cNvSpPr>
          <p:nvPr/>
        </p:nvSpPr>
        <p:spPr bwMode="auto">
          <a:xfrm>
            <a:off x="6629400" y="5105400"/>
            <a:ext cx="152400" cy="1524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7" name="Oval 87"/>
          <p:cNvSpPr>
            <a:spLocks noChangeArrowheads="1"/>
          </p:cNvSpPr>
          <p:nvPr/>
        </p:nvSpPr>
        <p:spPr bwMode="auto">
          <a:xfrm>
            <a:off x="6934200" y="5410200"/>
            <a:ext cx="152400" cy="1524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8" name="Oval 88"/>
          <p:cNvSpPr>
            <a:spLocks noChangeArrowheads="1"/>
          </p:cNvSpPr>
          <p:nvPr/>
        </p:nvSpPr>
        <p:spPr bwMode="auto">
          <a:xfrm>
            <a:off x="6324600" y="5638800"/>
            <a:ext cx="152400" cy="1524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9" name="Oval 89"/>
          <p:cNvSpPr>
            <a:spLocks noChangeArrowheads="1"/>
          </p:cNvSpPr>
          <p:nvPr/>
        </p:nvSpPr>
        <p:spPr bwMode="auto">
          <a:xfrm>
            <a:off x="1981200" y="5029200"/>
            <a:ext cx="152400" cy="1524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0" name="Oval 90"/>
          <p:cNvSpPr>
            <a:spLocks noChangeArrowheads="1"/>
          </p:cNvSpPr>
          <p:nvPr/>
        </p:nvSpPr>
        <p:spPr bwMode="auto">
          <a:xfrm>
            <a:off x="7315200" y="5105400"/>
            <a:ext cx="152400" cy="1524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1" name="Oval 91"/>
          <p:cNvSpPr>
            <a:spLocks noChangeArrowheads="1"/>
          </p:cNvSpPr>
          <p:nvPr/>
        </p:nvSpPr>
        <p:spPr bwMode="auto">
          <a:xfrm>
            <a:off x="1219200" y="4876800"/>
            <a:ext cx="152400" cy="1524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2" name="Oval 92"/>
          <p:cNvSpPr>
            <a:spLocks noChangeArrowheads="1"/>
          </p:cNvSpPr>
          <p:nvPr/>
        </p:nvSpPr>
        <p:spPr bwMode="auto">
          <a:xfrm>
            <a:off x="2514600" y="4876800"/>
            <a:ext cx="76200" cy="762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3" name="Oval 93"/>
          <p:cNvSpPr>
            <a:spLocks noChangeArrowheads="1"/>
          </p:cNvSpPr>
          <p:nvPr/>
        </p:nvSpPr>
        <p:spPr bwMode="auto">
          <a:xfrm>
            <a:off x="2133600" y="5791200"/>
            <a:ext cx="152400" cy="1524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4" name="Oval 94"/>
          <p:cNvSpPr>
            <a:spLocks noChangeArrowheads="1"/>
          </p:cNvSpPr>
          <p:nvPr/>
        </p:nvSpPr>
        <p:spPr bwMode="auto">
          <a:xfrm>
            <a:off x="2057400" y="5638800"/>
            <a:ext cx="76200" cy="2286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5" name="Oval 95"/>
          <p:cNvSpPr>
            <a:spLocks noChangeArrowheads="1"/>
          </p:cNvSpPr>
          <p:nvPr/>
        </p:nvSpPr>
        <p:spPr bwMode="auto">
          <a:xfrm>
            <a:off x="1828800" y="5638800"/>
            <a:ext cx="76200" cy="3048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6" name="Oval 96"/>
          <p:cNvSpPr>
            <a:spLocks noChangeArrowheads="1"/>
          </p:cNvSpPr>
          <p:nvPr/>
        </p:nvSpPr>
        <p:spPr bwMode="auto">
          <a:xfrm>
            <a:off x="6629400" y="5410200"/>
            <a:ext cx="76200" cy="3048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7" name="Oval 97"/>
          <p:cNvSpPr>
            <a:spLocks noChangeArrowheads="1"/>
          </p:cNvSpPr>
          <p:nvPr/>
        </p:nvSpPr>
        <p:spPr bwMode="auto">
          <a:xfrm>
            <a:off x="7086600" y="4572000"/>
            <a:ext cx="76200" cy="3048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8" name="Oval 98"/>
          <p:cNvSpPr>
            <a:spLocks noChangeArrowheads="1"/>
          </p:cNvSpPr>
          <p:nvPr/>
        </p:nvSpPr>
        <p:spPr bwMode="auto">
          <a:xfrm>
            <a:off x="7391400" y="4724400"/>
            <a:ext cx="76200" cy="3048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9" name="Oval 99"/>
          <p:cNvSpPr>
            <a:spLocks noChangeArrowheads="1"/>
          </p:cNvSpPr>
          <p:nvPr/>
        </p:nvSpPr>
        <p:spPr bwMode="auto">
          <a:xfrm>
            <a:off x="6629400" y="4800600"/>
            <a:ext cx="76200" cy="3048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0" name="Oval 100"/>
          <p:cNvSpPr>
            <a:spLocks noChangeArrowheads="1"/>
          </p:cNvSpPr>
          <p:nvPr/>
        </p:nvSpPr>
        <p:spPr bwMode="auto">
          <a:xfrm>
            <a:off x="1524000" y="5029200"/>
            <a:ext cx="152400" cy="3048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1" name="Oval 101"/>
          <p:cNvSpPr>
            <a:spLocks noChangeArrowheads="1"/>
          </p:cNvSpPr>
          <p:nvPr/>
        </p:nvSpPr>
        <p:spPr bwMode="auto">
          <a:xfrm>
            <a:off x="2057400" y="5181600"/>
            <a:ext cx="76200" cy="3048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5383" name="Picture 103" descr="Eyes-01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124200"/>
            <a:ext cx="1295400" cy="531813"/>
          </a:xfrm>
          <a:prstGeom prst="rect">
            <a:avLst/>
          </a:prstGeom>
          <a:noFill/>
        </p:spPr>
      </p:pic>
      <p:sp>
        <p:nvSpPr>
          <p:cNvPr id="225384" name="Oval 104"/>
          <p:cNvSpPr>
            <a:spLocks noChangeArrowheads="1"/>
          </p:cNvSpPr>
          <p:nvPr/>
        </p:nvSpPr>
        <p:spPr bwMode="auto">
          <a:xfrm>
            <a:off x="1905000" y="49530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5" name="Oval 105"/>
          <p:cNvSpPr>
            <a:spLocks noChangeArrowheads="1"/>
          </p:cNvSpPr>
          <p:nvPr/>
        </p:nvSpPr>
        <p:spPr bwMode="auto">
          <a:xfrm>
            <a:off x="2057400" y="51054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6" name="Oval 106"/>
          <p:cNvSpPr>
            <a:spLocks noChangeArrowheads="1"/>
          </p:cNvSpPr>
          <p:nvPr/>
        </p:nvSpPr>
        <p:spPr bwMode="auto">
          <a:xfrm>
            <a:off x="2209800" y="52578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7" name="Oval 107"/>
          <p:cNvSpPr>
            <a:spLocks noChangeArrowheads="1"/>
          </p:cNvSpPr>
          <p:nvPr/>
        </p:nvSpPr>
        <p:spPr bwMode="auto">
          <a:xfrm>
            <a:off x="2362200" y="54102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8" name="Oval 108"/>
          <p:cNvSpPr>
            <a:spLocks noChangeArrowheads="1"/>
          </p:cNvSpPr>
          <p:nvPr/>
        </p:nvSpPr>
        <p:spPr bwMode="auto">
          <a:xfrm>
            <a:off x="2514600" y="55626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89" name="Oval 109"/>
          <p:cNvSpPr>
            <a:spLocks noChangeArrowheads="1"/>
          </p:cNvSpPr>
          <p:nvPr/>
        </p:nvSpPr>
        <p:spPr bwMode="auto">
          <a:xfrm>
            <a:off x="2286000" y="48768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0" name="Oval 110"/>
          <p:cNvSpPr>
            <a:spLocks noChangeArrowheads="1"/>
          </p:cNvSpPr>
          <p:nvPr/>
        </p:nvSpPr>
        <p:spPr bwMode="auto">
          <a:xfrm>
            <a:off x="7010400" y="49530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1" name="Oval 111"/>
          <p:cNvSpPr>
            <a:spLocks noChangeArrowheads="1"/>
          </p:cNvSpPr>
          <p:nvPr/>
        </p:nvSpPr>
        <p:spPr bwMode="auto">
          <a:xfrm>
            <a:off x="2133600" y="55626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2" name="Oval 112"/>
          <p:cNvSpPr>
            <a:spLocks noChangeArrowheads="1"/>
          </p:cNvSpPr>
          <p:nvPr/>
        </p:nvSpPr>
        <p:spPr bwMode="auto">
          <a:xfrm>
            <a:off x="6324600" y="54102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3" name="Oval 113"/>
          <p:cNvSpPr>
            <a:spLocks noChangeArrowheads="1"/>
          </p:cNvSpPr>
          <p:nvPr/>
        </p:nvSpPr>
        <p:spPr bwMode="auto">
          <a:xfrm>
            <a:off x="7010400" y="46482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4" name="Oval 114"/>
          <p:cNvSpPr>
            <a:spLocks noChangeArrowheads="1"/>
          </p:cNvSpPr>
          <p:nvPr/>
        </p:nvSpPr>
        <p:spPr bwMode="auto">
          <a:xfrm>
            <a:off x="6705600" y="44958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5" name="Oval 115"/>
          <p:cNvSpPr>
            <a:spLocks noChangeArrowheads="1"/>
          </p:cNvSpPr>
          <p:nvPr/>
        </p:nvSpPr>
        <p:spPr bwMode="auto">
          <a:xfrm>
            <a:off x="6553200" y="54102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6" name="Oval 116"/>
          <p:cNvSpPr>
            <a:spLocks noChangeArrowheads="1"/>
          </p:cNvSpPr>
          <p:nvPr/>
        </p:nvSpPr>
        <p:spPr bwMode="auto">
          <a:xfrm>
            <a:off x="1600200" y="48768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7" name="Oval 117"/>
          <p:cNvSpPr>
            <a:spLocks noChangeArrowheads="1"/>
          </p:cNvSpPr>
          <p:nvPr/>
        </p:nvSpPr>
        <p:spPr bwMode="auto">
          <a:xfrm>
            <a:off x="1600200" y="46482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8" name="Oval 118"/>
          <p:cNvSpPr>
            <a:spLocks noChangeArrowheads="1"/>
          </p:cNvSpPr>
          <p:nvPr/>
        </p:nvSpPr>
        <p:spPr bwMode="auto">
          <a:xfrm>
            <a:off x="7162800" y="51054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99" name="Oval 119"/>
          <p:cNvSpPr>
            <a:spLocks noChangeArrowheads="1"/>
          </p:cNvSpPr>
          <p:nvPr/>
        </p:nvSpPr>
        <p:spPr bwMode="auto">
          <a:xfrm>
            <a:off x="7162800" y="55626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00" name="Oval 120"/>
          <p:cNvSpPr>
            <a:spLocks noChangeArrowheads="1"/>
          </p:cNvSpPr>
          <p:nvPr/>
        </p:nvSpPr>
        <p:spPr bwMode="auto">
          <a:xfrm>
            <a:off x="7315200" y="55626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0" y="2209800"/>
            <a:ext cx="8991600" cy="83185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00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ThÝ nghiÖm 2: </a:t>
            </a:r>
            <a:r>
              <a:rPr lang="en-US" sz="2400" b="1" i="1"/>
              <a:t> Khi më nót chai vµ cho miÕng bät biÓn kh« vµo bÓ n­íc cã hiÖn t­îng sau:</a:t>
            </a:r>
          </a:p>
        </p:txBody>
      </p:sp>
      <p:sp>
        <p:nvSpPr>
          <p:cNvPr id="225403" name="Oval 123"/>
          <p:cNvSpPr>
            <a:spLocks noChangeArrowheads="1"/>
          </p:cNvSpPr>
          <p:nvPr/>
        </p:nvSpPr>
        <p:spPr bwMode="auto">
          <a:xfrm>
            <a:off x="2209800" y="5334000"/>
            <a:ext cx="76200" cy="3048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04" name="Oval 124"/>
          <p:cNvSpPr>
            <a:spLocks noChangeArrowheads="1"/>
          </p:cNvSpPr>
          <p:nvPr/>
        </p:nvSpPr>
        <p:spPr bwMode="auto">
          <a:xfrm>
            <a:off x="2362200" y="5486400"/>
            <a:ext cx="76200" cy="3048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05" name="Oval 125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06" name="Oval 126"/>
          <p:cNvSpPr>
            <a:spLocks noChangeArrowheads="1"/>
          </p:cNvSpPr>
          <p:nvPr/>
        </p:nvSpPr>
        <p:spPr bwMode="auto">
          <a:xfrm>
            <a:off x="7620000" y="5410200"/>
            <a:ext cx="152400" cy="1524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07" name="Oval 127"/>
          <p:cNvSpPr>
            <a:spLocks noChangeArrowheads="1"/>
          </p:cNvSpPr>
          <p:nvPr/>
        </p:nvSpPr>
        <p:spPr bwMode="auto">
          <a:xfrm>
            <a:off x="7696200" y="57912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08" name="Oval 128"/>
          <p:cNvSpPr>
            <a:spLocks noChangeArrowheads="1"/>
          </p:cNvSpPr>
          <p:nvPr/>
        </p:nvSpPr>
        <p:spPr bwMode="auto">
          <a:xfrm>
            <a:off x="1447800" y="594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09" name="Oval 129"/>
          <p:cNvSpPr>
            <a:spLocks noChangeArrowheads="1"/>
          </p:cNvSpPr>
          <p:nvPr/>
        </p:nvSpPr>
        <p:spPr bwMode="auto">
          <a:xfrm>
            <a:off x="7162800" y="594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0" name="Oval 130"/>
          <p:cNvSpPr>
            <a:spLocks noChangeArrowheads="1"/>
          </p:cNvSpPr>
          <p:nvPr/>
        </p:nvSpPr>
        <p:spPr bwMode="auto">
          <a:xfrm>
            <a:off x="7315200" y="5638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1" name="Oval 131"/>
          <p:cNvSpPr>
            <a:spLocks noChangeArrowheads="1"/>
          </p:cNvSpPr>
          <p:nvPr/>
        </p:nvSpPr>
        <p:spPr bwMode="auto">
          <a:xfrm>
            <a:off x="7620000" y="5562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2" name="Oval 132"/>
          <p:cNvSpPr>
            <a:spLocks noChangeArrowheads="1"/>
          </p:cNvSpPr>
          <p:nvPr/>
        </p:nvSpPr>
        <p:spPr bwMode="auto">
          <a:xfrm>
            <a:off x="2362200" y="57912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3" name="Oval 133"/>
          <p:cNvSpPr>
            <a:spLocks noChangeArrowheads="1"/>
          </p:cNvSpPr>
          <p:nvPr/>
        </p:nvSpPr>
        <p:spPr bwMode="auto">
          <a:xfrm>
            <a:off x="6858000" y="5638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4" name="Oval 134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5" name="Oval 135"/>
          <p:cNvSpPr>
            <a:spLocks noChangeArrowheads="1"/>
          </p:cNvSpPr>
          <p:nvPr/>
        </p:nvSpPr>
        <p:spPr bwMode="auto">
          <a:xfrm>
            <a:off x="7010400" y="57912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6" name="Oval 136"/>
          <p:cNvSpPr>
            <a:spLocks noChangeArrowheads="1"/>
          </p:cNvSpPr>
          <p:nvPr/>
        </p:nvSpPr>
        <p:spPr bwMode="auto">
          <a:xfrm>
            <a:off x="6934200" y="58674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7" name="Oval 137"/>
          <p:cNvSpPr>
            <a:spLocks noChangeArrowheads="1"/>
          </p:cNvSpPr>
          <p:nvPr/>
        </p:nvSpPr>
        <p:spPr bwMode="auto">
          <a:xfrm>
            <a:off x="2438400" y="58674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8" name="Oval 138"/>
          <p:cNvSpPr>
            <a:spLocks noChangeArrowheads="1"/>
          </p:cNvSpPr>
          <p:nvPr/>
        </p:nvSpPr>
        <p:spPr bwMode="auto">
          <a:xfrm>
            <a:off x="7239000" y="6019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9" name="Oval 139"/>
          <p:cNvSpPr>
            <a:spLocks noChangeArrowheads="1"/>
          </p:cNvSpPr>
          <p:nvPr/>
        </p:nvSpPr>
        <p:spPr bwMode="auto">
          <a:xfrm>
            <a:off x="1905000" y="594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0" name="Oval 140"/>
          <p:cNvSpPr>
            <a:spLocks noChangeArrowheads="1"/>
          </p:cNvSpPr>
          <p:nvPr/>
        </p:nvSpPr>
        <p:spPr bwMode="auto">
          <a:xfrm>
            <a:off x="7391400" y="61722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1" name="Oval 141"/>
          <p:cNvSpPr>
            <a:spLocks noChangeArrowheads="1"/>
          </p:cNvSpPr>
          <p:nvPr/>
        </p:nvSpPr>
        <p:spPr bwMode="auto">
          <a:xfrm>
            <a:off x="2286000" y="57912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2" name="Oval 142"/>
          <p:cNvSpPr>
            <a:spLocks noChangeArrowheads="1"/>
          </p:cNvSpPr>
          <p:nvPr/>
        </p:nvSpPr>
        <p:spPr bwMode="auto">
          <a:xfrm>
            <a:off x="7315200" y="60960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3" name="Oval 143"/>
          <p:cNvSpPr>
            <a:spLocks noChangeArrowheads="1"/>
          </p:cNvSpPr>
          <p:nvPr/>
        </p:nvSpPr>
        <p:spPr bwMode="auto">
          <a:xfrm>
            <a:off x="2057400" y="58674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4" name="Oval 144"/>
          <p:cNvSpPr>
            <a:spLocks noChangeArrowheads="1"/>
          </p:cNvSpPr>
          <p:nvPr/>
        </p:nvSpPr>
        <p:spPr bwMode="auto">
          <a:xfrm>
            <a:off x="7315200" y="6324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5" name="Oval 145"/>
          <p:cNvSpPr>
            <a:spLocks noChangeArrowheads="1"/>
          </p:cNvSpPr>
          <p:nvPr/>
        </p:nvSpPr>
        <p:spPr bwMode="auto">
          <a:xfrm>
            <a:off x="1524000" y="5638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6" name="Oval 146"/>
          <p:cNvSpPr>
            <a:spLocks noChangeArrowheads="1"/>
          </p:cNvSpPr>
          <p:nvPr/>
        </p:nvSpPr>
        <p:spPr bwMode="auto">
          <a:xfrm>
            <a:off x="7010400" y="58674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7" name="Oval 147"/>
          <p:cNvSpPr>
            <a:spLocks noChangeArrowheads="1"/>
          </p:cNvSpPr>
          <p:nvPr/>
        </p:nvSpPr>
        <p:spPr bwMode="auto">
          <a:xfrm>
            <a:off x="6934200" y="6324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8" name="Oval 148"/>
          <p:cNvSpPr>
            <a:spLocks noChangeArrowheads="1"/>
          </p:cNvSpPr>
          <p:nvPr/>
        </p:nvSpPr>
        <p:spPr bwMode="auto">
          <a:xfrm>
            <a:off x="1371600" y="57150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9" name="Oval 149"/>
          <p:cNvSpPr>
            <a:spLocks noChangeArrowheads="1"/>
          </p:cNvSpPr>
          <p:nvPr/>
        </p:nvSpPr>
        <p:spPr bwMode="auto">
          <a:xfrm>
            <a:off x="1600200" y="5638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0" name="Oval 150"/>
          <p:cNvSpPr>
            <a:spLocks noChangeArrowheads="1"/>
          </p:cNvSpPr>
          <p:nvPr/>
        </p:nvSpPr>
        <p:spPr bwMode="auto">
          <a:xfrm>
            <a:off x="7010400" y="6019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1" name="Oval 151"/>
          <p:cNvSpPr>
            <a:spLocks noChangeArrowheads="1"/>
          </p:cNvSpPr>
          <p:nvPr/>
        </p:nvSpPr>
        <p:spPr bwMode="auto">
          <a:xfrm>
            <a:off x="1981200" y="6019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2" name="Oval 152"/>
          <p:cNvSpPr>
            <a:spLocks noChangeArrowheads="1"/>
          </p:cNvSpPr>
          <p:nvPr/>
        </p:nvSpPr>
        <p:spPr bwMode="auto">
          <a:xfrm>
            <a:off x="2057400" y="57912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3" name="Oval 153"/>
          <p:cNvSpPr>
            <a:spLocks noChangeArrowheads="1"/>
          </p:cNvSpPr>
          <p:nvPr/>
        </p:nvSpPr>
        <p:spPr bwMode="auto">
          <a:xfrm>
            <a:off x="6781800" y="5638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4" name="Oval 154"/>
          <p:cNvSpPr>
            <a:spLocks noChangeArrowheads="1"/>
          </p:cNvSpPr>
          <p:nvPr/>
        </p:nvSpPr>
        <p:spPr bwMode="auto">
          <a:xfrm>
            <a:off x="1752600" y="50292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5" name="Oval 155"/>
          <p:cNvSpPr>
            <a:spLocks noChangeArrowheads="1"/>
          </p:cNvSpPr>
          <p:nvPr/>
        </p:nvSpPr>
        <p:spPr bwMode="auto">
          <a:xfrm>
            <a:off x="1295400" y="594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6" name="Oval 156"/>
          <p:cNvSpPr>
            <a:spLocks noChangeArrowheads="1"/>
          </p:cNvSpPr>
          <p:nvPr/>
        </p:nvSpPr>
        <p:spPr bwMode="auto">
          <a:xfrm>
            <a:off x="6781800" y="61722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7" name="Oval 157"/>
          <p:cNvSpPr>
            <a:spLocks noChangeArrowheads="1"/>
          </p:cNvSpPr>
          <p:nvPr/>
        </p:nvSpPr>
        <p:spPr bwMode="auto">
          <a:xfrm>
            <a:off x="1447800" y="57150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8" name="Oval 158"/>
          <p:cNvSpPr>
            <a:spLocks noChangeArrowheads="1"/>
          </p:cNvSpPr>
          <p:nvPr/>
        </p:nvSpPr>
        <p:spPr bwMode="auto">
          <a:xfrm>
            <a:off x="6781800" y="58674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9" name="Oval 159"/>
          <p:cNvSpPr>
            <a:spLocks noChangeArrowheads="1"/>
          </p:cNvSpPr>
          <p:nvPr/>
        </p:nvSpPr>
        <p:spPr bwMode="auto">
          <a:xfrm>
            <a:off x="7696200" y="6172200"/>
            <a:ext cx="152400" cy="152400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0" name="Oval 160"/>
          <p:cNvSpPr>
            <a:spLocks noChangeArrowheads="1"/>
          </p:cNvSpPr>
          <p:nvPr/>
        </p:nvSpPr>
        <p:spPr bwMode="auto">
          <a:xfrm>
            <a:off x="1371600" y="5638800"/>
            <a:ext cx="3048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1" name="Oval 161"/>
          <p:cNvSpPr>
            <a:spLocks noChangeArrowheads="1"/>
          </p:cNvSpPr>
          <p:nvPr/>
        </p:nvSpPr>
        <p:spPr bwMode="auto">
          <a:xfrm>
            <a:off x="6934200" y="6019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2" name="Oval 162"/>
          <p:cNvSpPr>
            <a:spLocks noChangeArrowheads="1"/>
          </p:cNvSpPr>
          <p:nvPr/>
        </p:nvSpPr>
        <p:spPr bwMode="auto">
          <a:xfrm>
            <a:off x="1371600" y="58674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3" name="Oval 163"/>
          <p:cNvSpPr>
            <a:spLocks noChangeArrowheads="1"/>
          </p:cNvSpPr>
          <p:nvPr/>
        </p:nvSpPr>
        <p:spPr bwMode="auto">
          <a:xfrm>
            <a:off x="7315200" y="6096000"/>
            <a:ext cx="762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4" name="Oval 164"/>
          <p:cNvSpPr>
            <a:spLocks noChangeArrowheads="1"/>
          </p:cNvSpPr>
          <p:nvPr/>
        </p:nvSpPr>
        <p:spPr bwMode="auto">
          <a:xfrm>
            <a:off x="1447800" y="5562600"/>
            <a:ext cx="152400" cy="152400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5" name="Oval 165"/>
          <p:cNvSpPr>
            <a:spLocks noChangeArrowheads="1"/>
          </p:cNvSpPr>
          <p:nvPr/>
        </p:nvSpPr>
        <p:spPr bwMode="auto">
          <a:xfrm>
            <a:off x="7467600" y="6096000"/>
            <a:ext cx="152400" cy="762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6" name="Oval 166"/>
          <p:cNvSpPr>
            <a:spLocks noChangeArrowheads="1"/>
          </p:cNvSpPr>
          <p:nvPr/>
        </p:nvSpPr>
        <p:spPr bwMode="auto">
          <a:xfrm>
            <a:off x="7239000" y="5867400"/>
            <a:ext cx="2286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7" name="Oval 167"/>
          <p:cNvSpPr>
            <a:spLocks noChangeArrowheads="1"/>
          </p:cNvSpPr>
          <p:nvPr/>
        </p:nvSpPr>
        <p:spPr bwMode="auto">
          <a:xfrm>
            <a:off x="1676400" y="57912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8" name="Oval 168"/>
          <p:cNvSpPr>
            <a:spLocks noChangeArrowheads="1"/>
          </p:cNvSpPr>
          <p:nvPr/>
        </p:nvSpPr>
        <p:spPr bwMode="auto">
          <a:xfrm>
            <a:off x="2133600" y="6096000"/>
            <a:ext cx="1524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49" name="Oval 169"/>
          <p:cNvSpPr>
            <a:spLocks noChangeArrowheads="1"/>
          </p:cNvSpPr>
          <p:nvPr/>
        </p:nvSpPr>
        <p:spPr bwMode="auto">
          <a:xfrm>
            <a:off x="6934200" y="5867400"/>
            <a:ext cx="2286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0" name="Oval 170"/>
          <p:cNvSpPr>
            <a:spLocks noChangeArrowheads="1"/>
          </p:cNvSpPr>
          <p:nvPr/>
        </p:nvSpPr>
        <p:spPr bwMode="auto">
          <a:xfrm>
            <a:off x="7086600" y="59436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1" name="Oval 171"/>
          <p:cNvSpPr>
            <a:spLocks noChangeArrowheads="1"/>
          </p:cNvSpPr>
          <p:nvPr/>
        </p:nvSpPr>
        <p:spPr bwMode="auto">
          <a:xfrm>
            <a:off x="1524000" y="5715000"/>
            <a:ext cx="762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2" name="Oval 172"/>
          <p:cNvSpPr>
            <a:spLocks noChangeArrowheads="1"/>
          </p:cNvSpPr>
          <p:nvPr/>
        </p:nvSpPr>
        <p:spPr bwMode="auto">
          <a:xfrm>
            <a:off x="7086600" y="5867400"/>
            <a:ext cx="152400" cy="76200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281 -0.10595 C -0.03559 -0.11728 -0.03646 -0.12492 -0.03542 -0.13648 C -0.03594 -0.14366 -0.03542 -0.15083 -0.03646 -0.158 C -0.03698 -0.16054 -0.04132 -0.16494 -0.04132 -0.16471 C -0.03941 -0.17326 -0.03889 -0.17396 -0.04132 -0.18529 C -0.04149 -0.18691 -0.04583 -0.18876 -0.04583 -0.18853 " pathEditMode="relative" rAng="0" ptsTypes="fffffA">
                                      <p:cBhvr>
                                        <p:cTn id="11" dur="500" fill="hold"/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19686 C -0.0651 -0.18067 -0.06406 -0.17002 -0.0658 -0.15106 C -0.0651 -0.14018 -0.0658 -0.12931 -0.06337 -0.11867 C -0.06285 -0.1159 -0.05295 -0.1078 -0.05295 -0.10502 C -0.05642 -0.09438 -0.05764 -0.09438 -0.05295 -0.07541 C -0.05174 -0.07541 -0.04115 -0.06986 -0.04115 -0.07264 " pathEditMode="relative" rAng="0" ptsTypes="fffffA">
                                      <p:cBhvr>
                                        <p:cTn id="13" dur="500" fill="hold"/>
                                        <p:tgtEl>
                                          <p:spTgt spid="225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2 0.1263 C -0.03611 0.12376 -0.08038 0.07726 -0.07431 0.07518 C -0.06754 0.06616 -0.05608 0.04835 -0.04948 0.0391 C -0.04097 0.03632 -0.04184 0.04326 -0.03316 0.04997 C -0.02448 0.05668 -0.00469 0.07865 0.00278 0.07912 C 0.00417 0.06894 0.00677 0.06015 0.01215 0.05251 C 0.01354 0.04534 0.0191 0.03493 0.01458 0.02753 C 0.01285 0.02452 0.0092 0.02476 0.00625 0.02429 C -0.00226 0.02267 -0.01962 0.02129 -0.01962 0.02152 C -0.02309 0.02013 -0.02674 0.0192 -0.03021 0.01805 C -0.03212 0.01758 -0.03577 0.01897 -0.03611 0.01643 C -0.03958 -0.01179 -0.03247 -0.01249 -0.0184 -0.01642 C -0.01059 -0.02313 -0.00243 -0.02775 0.00278 -0.0384 C -0.01563 -0.0421 -0.00747 -0.04048 -0.02188 -0.04302 C -0.02083 -0.05459 -0.02222 -0.05921 -0.01372 -0.06176 C -0.01181 -0.06546 -0.00781 -0.07286 -0.00781 -0.07263 " pathEditMode="relative" rAng="0" ptsTypes="fffaffffffffffff">
                                      <p:cBhvr>
                                        <p:cTn id="15" dur="2000" fill="hold"/>
                                        <p:tgtEl>
                                          <p:spTgt spid="225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1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99 0.06384 C 0.02014 0.05899 0.02952 0.04557 0.03698 0.03562 C 0.04705 0.02221 0.03837 0.03562 0.04983 0.02452 C 0.05486 0.01966 0.05903 0.01365 0.06407 0.00879 C 0.07205 0.00092 0.06719 0.00648 0.07587 -0.00833 C 0.07743 -0.01087 0.08056 -0.01619 0.08056 -0.01619 C 0.0823 -0.0236 0.08455 -0.03077 0.08646 -0.03817 C 0.08611 -0.04557 0.0875 -0.05344 0.08525 -0.06014 C 0.0842 -0.06315 0.07813 -0.06315 0.07813 -0.06315 C 0.07101 -0.06986 0.05556 -0.06801 0.04514 -0.07264 C 0.04809 -0.08767 0.05382 -0.10733 0.06407 -0.11659 C 0.06771 -0.1233 0.07223 -0.12862 0.07587 -0.13532 C 0.07743 -0.13833 0.08056 -0.14481 0.08056 -0.14481 C 0.0823 -0.15244 0.07848 -0.16979 0.07587 -0.17766 C 0.075 -0.17997 0.07361 -0.18205 0.07223 -0.1839 C 0.07118 -0.18529 0.06875 -0.18714 0.06875 -0.18714 " pathEditMode="relative" ptsTypes="fffffffffffffffA">
                                      <p:cBhvr>
                                        <p:cTn id="17" dur="500" fill="hold"/>
                                        <p:tgtEl>
                                          <p:spTgt spid="225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4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5 -0.02313 C -0.04444 -0.0236 -0.0493 -0.0229 -0.05399 -0.02452 C -0.0559 -0.02522 -0.05694 -0.02822 -0.05868 -0.02938 C -0.06059 -0.03054 -0.06267 -0.03054 -0.06458 -0.031 C -0.06961 -0.03447 -0.07482 -0.03701 -0.07986 -0.04025 C -0.08055 -0.04187 -0.08211 -0.04303 -0.08211 -0.04488 C -0.08211 -0.05482 -0.08333 -0.10826 -0.06805 -0.12029 C -0.06562 -0.12214 -0.06267 -0.12214 -0.05989 -0.1233 C -0.05781 -0.1226 -0.05295 -0.11959 -0.05156 -0.12491 C -0.05104 -0.127 -0.05208 -0.12908 -0.05277 -0.13116 C -0.05451 -0.13648 -0.06198 -0.14689 -0.0658 -0.15152 C -0.06875 -0.15499 -0.07517 -0.161 -0.07517 -0.16077 C -0.07951 -0.1728 -0.07569 -0.16123 -0.07864 -0.17511 C -0.07934 -0.17835 -0.08107 -0.1846 -0.08107 -0.18436 C -0.06788 -0.1876 -0.05729 -0.18968 -0.0434 -0.19084 C -0.04427 -0.19431 -0.04461 -0.19824 -0.04566 -0.20171 C -0.04618 -0.20333 -0.04739 -0.20472 -0.04809 -0.20634 C -0.04895 -0.20842 -0.04965 -0.21073 -0.05034 -0.21282 C -0.05086 -0.21444 -0.05086 -0.21606 -0.05156 -0.21744 C -0.0526 -0.21929 -0.0552 -0.22207 -0.0552 -0.22184 " pathEditMode="relative" rAng="0" ptsTypes="fffffffffffffffffffA">
                                      <p:cBhvr>
                                        <p:cTn id="19" dur="500" spd="-100000" fill="hold"/>
                                        <p:tgtEl>
                                          <p:spTgt spid="225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9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34 C -0.00833 -0.04834 -0.00521 -0.05852 -0.0092 -0.07471 C -0.01267 -0.08859 -0.02951 -0.10502 -0.03854 -0.11242 C -0.04844 -0.12075 -0.06128 -0.13578 -0.07378 -0.1374 C -0.0809 -0.13833 -0.08785 -0.13856 -0.09497 -0.13902 C -0.10503 -0.14781 -0.09271 -0.13555 -0.09965 -0.1485 C -0.1059 -0.1603 -0.1151 -0.16747 -0.12448 -0.17349 C -0.12413 -0.18297 -0.12431 -0.19246 -0.12326 -0.20171 C -0.12292 -0.20425 -0.11962 -0.21281 -0.11736 -0.21281 " pathEditMode="relative" ptsTypes="ffffffffA">
                                      <p:cBhvr>
                                        <p:cTn id="21" dur="500" fill="hold"/>
                                        <p:tgtEl>
                                          <p:spTgt spid="225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12 -0.00787 C -0.13039 -0.01504 -0.13091 -0.02267 -0.13056 -0.03054 C -0.13039 -0.03447 -0.12882 -0.03725 -0.12952 -0.0421 C -0.12986 -0.04488 -0.13125 -0.04696 -0.13195 -0.04951 C -0.12136 -0.06362 -0.1033 -0.04581 -0.09341 -0.03956 C -0.09601 -0.05159 -0.10556 -0.05853 -0.11129 -0.06801 C -0.11007 -0.07588 -0.10695 -0.07426 -0.10174 -0.07495 C -0.09375 -0.07981 -0.0915 -0.09114 -0.08993 -0.10155 C -0.07952 -0.10549 -0.07657 -0.09993 -0.08941 -0.11243 C -0.09358 -0.11775 -0.09358 -0.11983 -0.09202 -0.12746 C -0.07761 -0.13278 -0.06736 -0.11081 -0.05226 -0.11243 C -0.05174 -0.11636 -0.05 -0.11913 -0.05087 -0.1226 C -0.05434 -0.13533 -0.06736 -0.14365 -0.07448 -0.1499 C -0.07518 -0.15106 -0.07743 -0.15175 -0.07691 -0.1536 C -0.07483 -0.15776 -0.06875 -0.15453 -0.0665 -0.15221 " pathEditMode="relative" rAng="1807960" ptsTypes="ffffffffffffffA">
                                      <p:cBhvr>
                                        <p:cTn id="23" dur="500" spd="-100000" fill="hold"/>
                                        <p:tgtEl>
                                          <p:spTgt spid="225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6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22 -0.08559 C 0.57778 -0.09276 0.57743 -0.1004 0.57778 -0.10803 C 0.57795 -0.11219 0.57952 -0.1152 0.57882 -0.11983 C 0.57848 -0.1226 0.57709 -0.12469 0.57639 -0.127 C 0.58698 -0.14134 0.60504 -0.12376 0.61459 -0.11728 C 0.61233 -0.12931 0.60278 -0.13625 0.59688 -0.14574 C 0.59827 -0.15383 0.60122 -0.15198 0.6066 -0.15268 C 0.61441 -0.15753 0.61684 -0.16887 0.61841 -0.17951 C 0.62865 -0.18321 0.6316 -0.17766 0.61893 -0.19015 C 0.61476 -0.19547 0.61476 -0.19755 0.61615 -0.20518 C 0.63073 -0.21051 0.6408 -0.18853 0.65591 -0.19038 C 0.6566 -0.19408 0.65834 -0.19732 0.65747 -0.20033 C 0.654 -0.21305 0.64098 -0.22138 0.63386 -0.22762 C 0.63316 -0.22878 0.63091 -0.2297 0.63143 -0.23132 C 0.63351 -0.23572 0.63959 -0.23225 0.64184 -0.23017 " pathEditMode="relative" rAng="1807960" ptsTypes="ffffffffffffffA">
                                      <p:cBhvr>
                                        <p:cTn id="25" dur="500" fill="hold"/>
                                        <p:tgtEl>
                                          <p:spTgt spid="225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6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6 0.07124 C 0.07986 0.05598 0.06789 0.05528 0.06146 0.04302 C 0.05625 0.02012 0.06077 0.00532 0.0698 -0.0118 C 0.07292 -0.02799 0.07153 -0.0391 0.06042 -0.04627 C 0.06164 -0.0613 0.06545 -0.07009 0.07448 -0.07912 C 0.07865 -0.08814 0.08785 -0.09207 0.09445 -0.09808 C 0.0948 -0.0997 0.09618 -0.10132 0.09566 -0.10271 C 0.09514 -0.1041 0.09306 -0.10317 0.09219 -0.10433 C 0.08837 -0.10849 0.08664 -0.11543 0.08507 -0.12145 C 0.08473 -0.1263 0.08334 -0.16332 0.0816 -0.16864 C 0.08039 -0.17211 0.07605 -0.17095 0.07327 -0.17164 C 0.06702 -0.17303 0.06077 -0.17373 0.05452 -0.17488 C 0.05295 -0.1765 0.05157 -0.17835 0.04983 -0.17951 C 0.04497 -0.18275 0.03594 -0.18437 0.04983 -0.18113 C 0.06372 -0.17465 0.04966 -0.17905 0.06389 -0.18113 C 0.075 -0.18275 0.09914 -0.18275 0.08855 -0.18275 " pathEditMode="relative" ptsTypes="fffffffffffffffA">
                                      <p:cBhvr>
                                        <p:cTn id="27" dur="500" fill="hold"/>
                                        <p:tgtEl>
                                          <p:spTgt spid="225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9 -0.15892 C 0.45555 -0.16355 0.4559 -0.16864 0.45468 -0.17303 C 0.45104 -0.18552 0.43333 -0.19015 0.42517 -0.19825 C 0.4217 -0.20542 0.42083 -0.20495 0.42413 -0.21698 C 0.42517 -0.22091 0.42951 -0.22161 0.43229 -0.22323 C 0.43819 -0.2267 0.44583 -0.23248 0.45225 -0.2341 C 0.45659 -0.23526 0.46093 -0.23526 0.46527 -0.23572 C 0.47309 -0.24104 0.47205 -0.24775 0.46649 -0.25608 C 0.45729 -0.26995 0.44618 -0.28106 0.43229 -0.2843 C 0.43871 -0.31321 0.4526 -0.3109 0.47343 -0.31252 C 0.47343 -0.31229 0.48125 -0.31506 0.48177 -0.31576 C 0.48264 -0.31691 0.48246 -0.31876 0.48281 -0.32038 C 0.4835 -0.32362 0.48524 -0.32987 0.48524 -0.32964 C 0.48246 -0.34051 0.46909 -0.34143 0.46163 -0.34398 C 0.45972 -0.35254 0.46389 -0.35069 0.46875 -0.35485 C 0.47448 -0.36642 0.47777 -0.36295 0.48993 -0.36433 C 0.49444 -0.37312 0.49184 -0.37868 0.48524 -0.38307 " pathEditMode="relative" rAng="0" ptsTypes="ffffffffffffffffA">
                                      <p:cBhvr>
                                        <p:cTn id="29" dur="500" fill="hold"/>
                                        <p:tgtEl>
                                          <p:spTgt spid="22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1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89 -0.03632 C 0.51198 -0.05112 0.50816 -0.06592 0.50451 -0.08027 C 0.50538 -0.09553 0.50503 -0.10849 0.51163 -0.12098 C 0.51753 -0.1182 0.51667 -0.11566 0.52344 -0.11774 C 0.52465 -0.11982 0.52691 -0.12144 0.52691 -0.12399 C 0.52726 -0.13255 0.52622 -0.1411 0.52448 -0.1492 C 0.52344 -0.15429 0.50729 -0.1566 0.50451 -0.15707 C 0.50486 -0.15915 0.50469 -0.16169 0.50573 -0.16331 C 0.50677 -0.16516 0.50903 -0.16493 0.51042 -0.16632 C 0.5184 -0.17395 0.50955 -0.16933 0.51753 -0.1728 C 0.52066 -0.18482 0.50816 -0.18413 0.50226 -0.18529 C 0.49583 -0.18806 0.50104 -0.18506 0.49514 -0.19153 C 0.4941 -0.19269 0.49028 -0.19408 0.49167 -0.19454 C 0.49427 -0.19546 0.49705 -0.19361 0.49983 -0.19315 C 0.50833 -0.19014 0.51719 -0.18829 0.52569 -0.18529 C 0.52691 -0.18575 0.52899 -0.18529 0.52934 -0.18691 C 0.53056 -0.19153 0.52691 -0.20102 0.52448 -0.20402 " pathEditMode="relative" ptsTypes="ffffffffffffffffA">
                                      <p:cBhvr>
                                        <p:cTn id="31" dur="500" fill="hold"/>
                                        <p:tgtEl>
                                          <p:spTgt spid="225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281 0.10988 C -0.02986 0.1071 -0.08246 0.04765 -0.07934 0.04441 C -0.0835 0.02683 -0.06597 0.01134 -0.05816 0.0037 C -0.05555 -0.00648 -0.03611 0.00856 -0.03229 -0.00116 C -0.03107 -0.00763 -0.00451 0.04881 -0.00347 0.04233 C -0.00468 0.02498 -0.00347 0.02105 -0.01527 0.01573 C -0.00382 0.01527 0.00764 0.01666 0.01893 0.01411 C 0.02188 0.01342 0.02153 0.00509 0.02014 0.00324 C 0.0165 -0.00185 0.00834 -0.00694 0.00365 -0.01087 C 0.00018 -0.01758 -0.00347 -0.01989 -0.00937 -0.02197 C -0.01562 -0.02822 -0.02291 -0.0303 -0.03055 -0.03285 C -0.00989 -0.03955 -0.01736 -0.03516 -0.00694 -0.04233 C -0.00329 -0.04973 -0.0052 -0.04511 -0.00225 -0.05644 C -0.00208 -0.0569 0.00469 -0.05945 0.00486 -0.05945 C 0.00087 -0.0613 0.00243 -0.06107 -3.61111E-6 -0.06107 " pathEditMode="relative" rAng="0" ptsTypes="fafffffffffffff">
                                      <p:cBhvr>
                                        <p:cTn id="33" dur="2000" fill="hold"/>
                                        <p:tgtEl>
                                          <p:spTgt spid="225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3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09484 C -0.03403 -0.11381 -0.03073 -0.11612 -0.04219 -0.12005 C -0.03489 -0.12468 -0.01719 -0.12075 -0.0316 -0.13416 C -0.03194 -0.13717 -0.03107 -0.14133 -0.03281 -0.14342 C -0.03489 -0.14573 -0.04045 -0.14133 -0.04097 -0.14503 C -0.04149 -0.14874 -0.03628 -0.1492 -0.03403 -0.15128 C -0.02899 -0.15591 -0.03142 -0.15313 -0.02691 -0.15914 C -0.02864 -0.16539 -0.03055 -0.16655 -0.03524 -0.16863 C -0.03802 -0.17418 -0.04062 -0.1795 -0.04219 -0.18575 C -0.04184 -0.18945 -0.04271 -0.19384 -0.04097 -0.19685 C -0.03976 -0.19893 -0.03628 -0.19616 -0.03524 -0.19824 C -0.03455 -0.19986 -0.03767 -0.20032 -0.03871 -0.20148 C -0.04323 -0.20657 -0.04774 -0.21096 -0.05278 -0.21559 C -0.05625 -0.2223 -0.05555 -0.21859 -0.05399 -0.22808 C -0.05364 -0.23016 -0.05278 -0.23432 -0.05278 -0.23432 " pathEditMode="relative" ptsTypes="ffffffffffffffA">
                                      <p:cBhvr>
                                        <p:cTn id="35" dur="500" fill="hold"/>
                                        <p:tgtEl>
                                          <p:spTgt spid="225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0902 C -0.00556 -0.02082 -0.00312 -0.02058 0.0026 -0.02937 C 0.00608 -0.03469 0.00799 -0.04071 0.01094 -0.04649 C 0.01372 -0.06268 0.0092 -0.03978 0.01684 -0.06222 C 0.01858 -0.06731 0.01875 -0.07286 0.02031 -0.07795 C 0.02118 -0.08512 0.02326 -0.09623 0.02031 -0.10293 C 0.0191 -0.10571 0.01319 -0.10617 0.01319 -0.10617 C 0.01059 -0.12306 0.01389 -0.14342 -0.00087 -0.1485 C -0.00122 -0.15012 -0.00278 -0.15174 -0.00208 -0.15313 C -0.00122 -0.15521 0.00104 -0.15521 0.0026 -0.15637 C 0.00816 -0.16053 0.01354 -0.16354 0.0191 -0.16724 C 0.02031 -0.16817 0.02118 -0.17002 0.02257 -0.17048 C 0.02517 -0.17164 0.02813 -0.17141 0.0309 -0.17187 C 0.03212 -0.17349 0.03385 -0.17464 0.03438 -0.17673 C 0.03472 -0.17835 0.03385 -0.17996 0.03316 -0.18135 C 0.03056 -0.18644 0.02674 -0.19199 0.02378 -0.19708 C 0.0224 -0.20263 0.02153 -0.20217 0.025 -0.20795 C 0.02708 -0.21142 0.03212 -0.21744 0.03212 -0.21744 " pathEditMode="relative" ptsTypes="fffffffffffffffffA">
                                      <p:cBhvr>
                                        <p:cTn id="37" dur="500" fill="hold"/>
                                        <p:tgtEl>
                                          <p:spTgt spid="225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155 C 0.05591 0.00417 0.06129 -1.63081E-6 0.06806 -0.01758 C 0.06719 -0.02498 0.06736 -0.03261 0.06563 -0.03955 C 0.06372 -0.04696 0.05365 -0.05343 0.04792 -0.05505 C 0.02327 -0.05089 0.06407 -0.04881 0.06441 -0.04881 C 0.07813 -0.04927 0.09184 -0.04858 0.10556 -0.05043 C 0.1099 -0.05112 0.10782 -0.06292 0.10556 -0.06778 C 0.1033 -0.07286 0.09931 -0.0761 0.09618 -0.08027 C 0.08282 -0.09808 0.06424 -0.10733 0.04792 -0.11936 C 0.03716 -0.12722 0.02587 -0.13717 0.01389 -0.14134 C 0.02084 -0.14781 0.03039 -0.14689 0.03855 -0.1492 C 0.03976 -0.15013 0.04132 -0.15082 0.04219 -0.15221 C 0.04445 -0.15568 0.04514 -0.16077 0.04792 -0.16331 C 0.05087 -0.16609 0.0665 -0.16747 0.0691 -0.16794 C 0.07344 -0.16956 0.07761 -0.17164 0.08212 -0.1728 C 0.09931 -0.17696 0.09045 -0.17002 0.09861 -0.17742 C 0.09618 -0.17835 0.09393 -0.17927 0.0915 -0.18043 C 0.08907 -0.18159 0.08438 -0.18367 0.08438 -0.18367 C 0.09132 -0.19917 0.08577 -0.19107 0.09393 -0.19778 C 0.09636 -0.19963 0.10087 -0.20402 0.10087 -0.20402 C 0.09879 -0.21605 0.10139 -0.20495 0.0974 -0.21513 C 0.09688 -0.21651 0.09618 -0.21975 0.09618 -0.21975 " pathEditMode="relative" ptsTypes="fffffffffffffffffffffA">
                                      <p:cBhvr>
                                        <p:cTn id="39" dur="500" fill="hold"/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1064 C 0.0158 -0.0199 0.02136 -0.03169 0.02413 -0.04812 C 0.02379 -0.05436 0.02448 -0.06107 0.02309 -0.06709 C 0.02257 -0.06963 0.01997 -0.07032 0.01841 -0.07171 C 0.01181 -0.07749 0.00591 -0.08166 -0.00173 -0.0842 C -0.00764 -0.09646 -0.00278 -0.09808 0.00538 -0.09993 C 0.01736 -0.10525 0.01285 -0.10178 0.01945 -0.1078 C 0.02396 -0.13093 0.01979 -0.14643 0.0066 -0.15938 C 0.00486 -0.16609 0.00452 -0.16424 0.00781 -0.1721 C 0.0092 -0.17534 0.0125 -0.18136 0.0125 -0.18113 C 0.01372 -0.18691 0.0165 -0.19292 0.01354 -0.19871 C 0.01285 -0.20009 0.01111 -0.19963 0.01007 -0.20033 C 0.00886 -0.20125 0.00781 -0.20241 0.0066 -0.20333 C 0.00261 -0.2112 0.00417 -0.20634 0.00417 -0.21906 " pathEditMode="relative" rAng="0" ptsTypes="fffffffffffffA">
                                      <p:cBhvr>
                                        <p:cTn id="41" dur="1000" fill="hold"/>
                                        <p:tgtEl>
                                          <p:spTgt spid="225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01619 C -0.0059 -0.01966 -0.00781 -0.02452 -0.00555 -0.03655 C -0.00625 -0.05459 -0.00277 -0.06084 -0.01024 -0.07102 C -0.01128 -0.0724 -0.01614 -0.07611 -0.01736 -0.07726 C -0.01961 -0.07934 -0.0243 -0.08351 -0.0243 -0.08351 C -0.02743 -0.10016 -0.02274 -0.11612 -0.01371 -0.12746 C -0.01076 -0.13556 -0.00677 -0.14041 -0.00208 -0.1462 C 0.00087 -0.14967 0.00625 -0.1573 0.00625 -0.1573 C 0.00695 -0.15938 0.00782 -0.16146 0.00851 -0.16355 C 0.00938 -0.16655 0.01094 -0.17303 0.01094 -0.17303 C 0.004 -0.17997 -0.0033 -0.17904 -0.01145 -0.18228 C -0.01736 -0.19501 -0.01354 -0.19339 -0.01736 -0.2075 C -0.01875 -0.21235 -0.0243 -0.21235 -0.02795 -0.21374 C -0.03941 -0.21814 -0.05399 -0.21305 -0.06441 -0.21999 " pathEditMode="relative" ptsTypes="fffffffffffffA">
                                      <p:cBhvr>
                                        <p:cTn id="43" dur="500" fill="hold"/>
                                        <p:tgtEl>
                                          <p:spTgt spid="225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116 C 0.00313 -0.00509 0.00278 -0.01157 0.00156 -0.01781 C -0.00087 -0.02984 -0.01354 -0.03215 -0.02083 -0.03331 C -0.02205 -0.03447 -0.025 -0.03493 -0.02431 -0.03655 C -0.02326 -0.03909 -0.02049 -0.03886 -0.0184 -0.03956 C -0.00712 -0.04326 0.00434 -0.04372 0.01563 -0.04603 C 0.02135 -0.05066 0.02309 -0.06315 0.01441 -0.06639 C 0.01059 -0.06778 0.0066 -0.06731 0.00278 -0.06778 C 0.00087 -0.06893 -0.00122 -0.07009 -0.00312 -0.07102 C -0.00434 -0.07171 -0.00729 -0.07125 -0.0066 -0.07263 C -0.00503 -0.07541 -0.00226 -0.07703 0.00035 -0.07726 C 0.01753 -0.07911 0.0349 -0.07842 0.05208 -0.07888 C 0.05486 -0.07981 0.05868 -0.07888 0.06042 -0.08189 C 0.06146 -0.08374 0.05816 -0.08536 0.05677 -0.08674 C 0.05451 -0.08883 0.04757 -0.08952 0.04618 -0.08975 C 0.03681 -0.0953 0.02813 -0.09646 0.01806 -0.09924 C -0.01128 -0.11659 0.02413 -0.09715 -0.00191 -0.1071 C -0.00642 -0.10895 -0.01059 -0.11265 -0.01493 -0.11497 C -0.01337 -0.12329 -0.01267 -0.13139 -0.00903 -0.13833 C -0.00694 -0.14666 -0.00191 -0.15198 0.00035 -0.16031 C -0.00122 -0.16678 -0.00347 -0.17071 -0.00781 -0.17442 C -0.01406 -0.19061 -0.00972 -0.19917 0.00382 -0.20264 C 0.01736 -0.20611 0.025 -0.20449 0.03681 -0.2105 C 0.02535 -0.21351 0.01424 -0.21767 0.00278 -0.21999 C -0.00538 -0.22346 -0.01372 -0.22507 -0.02205 -0.22785 C -0.02378 -0.23525 -0.02344 -0.22993 -0.02083 -0.2371 C -0.01771 -0.24543 -0.01528 -0.24983 -0.00781 -0.24983 " pathEditMode="relative" rAng="0" ptsTypes="ffffffffffffffffffffffffffA">
                                      <p:cBhvr>
                                        <p:cTn id="45" dur="500" fill="hold"/>
                                        <p:tgtEl>
                                          <p:spTgt spid="225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12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3 -0.01827 C -0.03785 -0.02359 -0.02657 -0.03655 -0.01945 -0.05436 C -0.01632 -0.06176 -0.01528 -0.07009 -0.01233 -0.07772 C -0.01025 -0.08975 -0.00973 -0.10178 -0.00764 -0.11381 C -0.00729 -0.11913 -0.0066 -0.12422 -0.0066 -0.12954 C -0.0066 -0.14157 -0.00625 -0.15383 -0.00764 -0.16563 C -0.00782 -0.16725 -0.01372 -0.17002 -0.01476 -0.17025 C -0.02535 -0.1728 -0.03594 -0.17372 -0.04653 -0.1765 C -0.05191 -0.18159 -0.05799 -0.18136 -0.06424 -0.18274 C -0.05608 -0.19362 -0.04479 -0.19662 -0.03351 -0.19847 C -0.02761 -0.20056 -0.02188 -0.2031 -0.01598 -0.20472 C -0.01285 -0.20749 -0.00764 -0.21166 -0.01823 -0.20472 C -0.02604 -0.19963 -0.01736 -0.20333 -0.02657 -0.20009 C -0.03056 -0.20541 -0.03004 -0.20264 -0.03004 -0.20796 " pathEditMode="relative" ptsTypes="fffffffffffffA">
                                      <p:cBhvr>
                                        <p:cTn id="47" dur="1000" fill="hold"/>
                                        <p:tgtEl>
                                          <p:spTgt spid="225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185 C -0.00174 -0.02036 -0.00226 -0.04789 0.00295 -0.06871 C 0.00417 -0.08351 0.00538 -0.09785 0.00764 -0.11243 C 0.00729 -0.13417 0.01024 -0.16887 0.00399 -0.19408 C 0.00434 -0.19987 0.00451 -0.20542 0.00521 -0.2112 C 0.00538 -0.21282 0.00642 -0.21444 0.00642 -0.21606 C 0.00642 -0.22346 0.00295 -0.2378 0.00052 -0.24428 " pathEditMode="relative" rAng="0" ptsTypes="ffffffA">
                                      <p:cBhvr>
                                        <p:cTn id="49" dur="1000" fill="hold"/>
                                        <p:tgtEl>
                                          <p:spTgt spid="225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1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0833 C -0.01024 0.00532 -0.0033 -0.00116 -0.0033 -0.00116 C -0.00104 -0.00971 0.00156 -0.01781 0.00382 -0.02614 C 0.00347 -0.0303 0.00556 -0.03701 0.0026 -0.03863 C -0.00503 -0.04279 -0.01406 -0.03747 -0.02205 -0.04025 C -0.02361 -0.04071 -0.02153 -0.04441 -0.02083 -0.04649 C -0.01875 -0.0532 -0.01528 -0.05598 -0.01024 -0.05737 C -0.00642 -0.06084 0.0026 -0.06384 0.0026 -0.06384 C 0.00851 -0.0687 0.01806 -0.09091 0.02031 -0.0997 C 0.00799 -0.10317 -0.00104 -0.1071 -0.01389 -0.10918 C -0.01146 -0.11126 -0.00833 -0.11219 -0.00677 -0.11543 C -0.0059 -0.11705 -0.00556 -0.11913 -0.00434 -0.12029 C -0.00347 -0.12121 -0.00208 -0.12121 -0.00087 -0.12167 C 0.00069 -0.12514 0.00434 -0.12723 0.00503 -0.13116 C 0.00677 -0.13972 0.00382 -0.13879 0.00035 -0.14064 C -0.01233 -0.14781 -0.00747 -0.14851 -0.02448 -0.14851 " pathEditMode="relative" ptsTypes="fffffffffffffffA">
                                      <p:cBhvr>
                                        <p:cTn id="51" dur="1000" fill="hold"/>
                                        <p:tgtEl>
                                          <p:spTgt spid="22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1364 C -0.00625 0.00208 -0.00885 0.01249 -0.00243 0.00115 C 0.00469 -0.01134 0.0092 -0.02823 0.01771 -0.03956 C 0.02344 -0.04719 0.02847 -0.0539 0.03299 -0.06316 C 0.03542 -0.07542 0.03698 -0.07912 0.03299 -0.09438 C 0.03247 -0.0967 0.02326 -0.10595 0.0224 -0.10688 C 0.01389 -0.11451 0.0059 -0.11983 -0.00347 -0.12422 C -0.00556 -0.13533 -0.00295 -0.13926 0.00347 -0.1462 C 0.00694 -0.15499 0.01146 -0.161 0.01649 -0.16818 C 0.01458 -0.20102 0.01719 -0.17997 0.00938 -0.19478 C 0.01094 -0.2031 0.01997 -0.21675 0.01997 -0.21675 C 0.02135 -0.22207 0.02031 -0.22022 0.0224 -0.223 " pathEditMode="relative" ptsTypes="fffffffffffA">
                                      <p:cBhvr>
                                        <p:cTn id="53" dur="1000" fill="hold"/>
                                        <p:tgtEl>
                                          <p:spTgt spid="22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8 0.0613 C -0.07691 0.05506 -0.07483 0.05182 -0.07136 0.04719 C -0.06789 0.04025 -0.10747 -0.00161 -0.10487 -0.00647 C -0.10226 -0.01133 -0.06632 0.01735 -0.05608 0.01735 C -0.0408 -0.00902 -0.0658 0.02961 -0.04306 -0.00624 C -0.03941 -0.01249 -0.23282 -0.08674 -0.23091 -0.08952 C -0.229 -0.09229 -0.06511 -0.03331 -0.03143 -0.02336 C -0.03039 -0.02521 -0.03021 -0.02775 -0.029 -0.0296 C -0.01719 -0.04811 -0.03177 -0.01943 -0.01962 -0.04071 C -0.01615 -0.04672 -0.01615 -0.05042 -0.01129 -0.05482 C -0.01337 -0.06823 -0.01806 -0.06569 -0.02778 -0.06893 C -0.03733 -0.07679 -0.04705 -0.07726 -0.05834 -0.07818 C -0.0573 -0.08281 -0.05625 -0.08582 -0.05365 -0.08929 " pathEditMode="relative" rAng="0" ptsTypes="ffaffafffffff">
                                      <p:cBhvr>
                                        <p:cTn id="55" dur="1000" fill="hold"/>
                                        <p:tgtEl>
                                          <p:spTgt spid="225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7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 0.03423 C -0.05034 0.02961 -0.04791 0.02151 -0.05295 0.01388 C -0.05364 0.01295 -0.06145 0.01018 -0.06354 0.00925 C -0.06319 0.00555 -0.06354 0.00162 -0.06232 -0.00185 C -0.06145 -0.0044 -0.0493 -0.01226 -0.04705 -0.01434 C -0.04878 -0.02799 -0.05208 -0.02383 -0.06354 -0.02545 C -0.06423 -0.02707 -0.06632 -0.02845 -0.0658 -0.03007 C -0.06441 -0.03424 -0.05868 -0.03956 -0.05868 -0.03933 C -0.06111 -0.04881 -0.05989 -0.05135 -0.05295 -0.05344 C -0.04895 -0.05691 -0.04114 -0.06454 -0.04114 -0.06431 C -0.03836 -0.06986 -0.03437 -0.07518 -0.03993 -0.08328 C -0.04236 -0.08675 -0.04705 -0.08536 -0.05052 -0.08652 C -0.06041 -0.09415 -0.05833 -0.09322 -0.07048 -0.09901 C -0.07517 -0.10132 -0.08472 -0.10525 -0.08472 -0.10502 C -0.08593 -0.10641 -0.08698 -0.10757 -0.08819 -0.10849 C -0.08923 -0.10919 -0.09166 -0.10826 -0.09166 -0.10988 C -0.09166 -0.11474 -0.08541 -0.11566 -0.0835 -0.11636 C -0.08229 -0.11728 -0.08125 -0.11867 -0.07986 -0.11936 C -0.0783 -0.12029 -0.07639 -0.11959 -0.07517 -0.12098 C -0.07048 -0.12653 -0.06319 -0.14851 -0.0658 -0.15545 " pathEditMode="relative" rAng="0" ptsTypes="fffffffffffffffffffA">
                                      <p:cBhvr>
                                        <p:cTn id="57" dur="500" fill="hold"/>
                                        <p:tgtEl>
                                          <p:spTgt spid="225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9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11751E-6 C 0.00486 -0.00462 0.00729 -0.01272 0.00226 -0.02035 C 0.00156 -0.02128 -0.00625 -0.02405 -0.00833 -0.02498 C -0.00798 -0.02868 -0.00833 -0.03261 -0.00712 -0.03608 C -0.00625 -0.03863 0.0059 -0.04649 0.00816 -0.04857 C 0.00643 -0.06222 0.00313 -0.05806 -0.00833 -0.05968 C -0.00903 -0.0613 -0.01111 -0.06268 -0.01059 -0.0643 C -0.0092 -0.06847 -0.00347 -0.07379 -0.00347 -0.07356 C -0.0059 -0.08304 -0.00469 -0.08558 0.00226 -0.08767 C 0.00625 -0.09114 0.01406 -0.09877 0.01406 -0.09854 C 0.01684 -0.10409 0.02084 -0.10941 0.01528 -0.11751 C 0.01285 -0.12098 0.00816 -0.11959 0.00469 -0.12075 C -0.00521 -0.12838 -0.00312 -0.12745 -0.01528 -0.13324 C -0.01996 -0.13555 -0.02951 -0.13948 -0.02951 -0.13925 C -0.03073 -0.14064 -0.03177 -0.1418 -0.03298 -0.14272 C -0.03403 -0.14341 -0.03646 -0.14249 -0.03646 -0.14411 C -0.03646 -0.14897 -0.03021 -0.14989 -0.0283 -0.15059 C -0.02708 -0.15151 -0.02604 -0.1529 -0.02465 -0.15359 C -0.02309 -0.15452 -0.02118 -0.15382 -0.01996 -0.15521 C -0.01528 -0.16076 -0.00798 -0.18274 -0.01059 -0.18968 " pathEditMode="relative" rAng="0" ptsTypes="fffffffffffffffffffA">
                                      <p:cBhvr>
                                        <p:cTn id="59" dur="500" fill="hold"/>
                                        <p:tgtEl>
                                          <p:spTgt spid="225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9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 0.04534 C -0.05034 0.04071 -0.04791 0.03261 -0.05295 0.02498 C -0.05364 0.02406 -0.06145 0.02128 -0.06354 0.02035 C -0.06319 0.01665 -0.06354 0.01272 -0.06232 0.00925 C -0.06145 0.00671 -0.0493 -0.00116 -0.04705 -0.00324 C -0.04878 -0.01689 -0.05208 -0.01272 -0.06354 -0.01434 C -0.06423 -0.01596 -0.06632 -0.01735 -0.0658 -0.01897 C -0.06441 -0.02313 -0.05868 -0.02845 -0.05868 -0.02822 C -0.06111 -0.03771 -0.05989 -0.04025 -0.05295 -0.04233 C -0.04895 -0.0458 -0.04114 -0.05344 -0.04114 -0.05321 C -0.03836 -0.05876 -0.03437 -0.06408 -0.03993 -0.07217 C -0.04236 -0.07564 -0.04705 -0.07426 -0.05052 -0.07541 C -0.06041 -0.08305 -0.05833 -0.08212 -0.07048 -0.0879 C -0.07517 -0.09022 -0.08472 -0.09415 -0.08472 -0.09392 C -0.08593 -0.09531 -0.08698 -0.09646 -0.08819 -0.09739 C -0.08923 -0.09808 -0.09166 -0.09716 -0.09166 -0.09878 C -0.09166 -0.10363 -0.08541 -0.10456 -0.0835 -0.10525 C -0.08229 -0.10618 -0.08125 -0.10757 -0.07986 -0.10826 C -0.0783 -0.10919 -0.07639 -0.10849 -0.07517 -0.10988 C -0.07048 -0.11543 -0.06319 -0.13741 -0.0658 -0.14435 " pathEditMode="relative" rAng="0" ptsTypes="fffffffffffffffffffA">
                                      <p:cBhvr>
                                        <p:cTn id="61" dur="500" fill="hold"/>
                                        <p:tgtEl>
                                          <p:spTgt spid="225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9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54 0.01203 C -0.15868 0.0074 -0.15625 -0.0007 -0.16128 -0.00833 C -0.16198 -0.00925 -0.16979 -0.01203 -0.17187 -0.01296 C -0.17152 -0.01666 -0.17187 -0.02059 -0.17066 -0.02406 C -0.16979 -0.0266 -0.15764 -0.03447 -0.15538 -0.03655 C -0.15711 -0.0502 -0.16041 -0.04603 -0.17187 -0.04765 C -0.17257 -0.04927 -0.17465 -0.05066 -0.17413 -0.05228 C -0.17274 -0.05644 -0.16701 -0.06176 -0.16701 -0.06153 C -0.16944 -0.07102 -0.16823 -0.07356 -0.16128 -0.07564 C -0.15729 -0.07911 -0.14948 -0.08675 -0.14948 -0.08652 C -0.1467 -0.09207 -0.1427 -0.09739 -0.14826 -0.10548 C -0.15069 -0.10895 -0.15538 -0.10757 -0.15885 -0.10872 C -0.16875 -0.11636 -0.16666 -0.11543 -0.17882 -0.12121 C -0.1835 -0.12353 -0.19305 -0.12746 -0.19305 -0.12723 C -0.19427 -0.12862 -0.19531 -0.12977 -0.19652 -0.1307 C -0.19757 -0.13139 -0.2 -0.13047 -0.2 -0.13209 C -0.2 -0.13694 -0.19375 -0.13787 -0.19184 -0.13856 C -0.19062 -0.13949 -0.18958 -0.14088 -0.18819 -0.14157 C -0.18663 -0.1425 -0.18472 -0.1418 -0.1835 -0.14319 C -0.17882 -0.14874 -0.17152 -0.17072 -0.17413 -0.17766 " pathEditMode="relative" rAng="0" ptsTypes="fffffffffffffffffffA">
                                      <p:cBhvr>
                                        <p:cTn id="63" dur="500" fill="hold"/>
                                        <p:tgtEl>
                                          <p:spTgt spid="225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9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2 0.00092 C -0.62534 -0.0037 -0.62291 -0.0118 -0.62795 -0.01943 C -0.62864 -0.02036 -0.63645 -0.02313 -0.63854 -0.02406 C -0.63819 -0.02776 -0.63854 -0.03169 -0.63732 -0.03516 C -0.63645 -0.03771 -0.6243 -0.04557 -0.62205 -0.04765 C -0.62378 -0.0613 -0.62708 -0.05714 -0.63854 -0.05876 C -0.63923 -0.06038 -0.64132 -0.06176 -0.6408 -0.06338 C -0.63941 -0.06755 -0.63368 -0.07287 -0.63368 -0.07264 C -0.63611 -0.08212 -0.63489 -0.08467 -0.62795 -0.08675 C -0.62395 -0.09022 -0.61614 -0.09785 -0.61614 -0.09762 C -0.61336 -0.10317 -0.60937 -0.10849 -0.61493 -0.11659 C -0.61736 -0.12006 -0.62205 -0.11867 -0.62552 -0.11983 C -0.63541 -0.12746 -0.63333 -0.12653 -0.64548 -0.13232 C -0.65017 -0.13463 -0.65972 -0.13856 -0.65972 -0.13833 C -0.66093 -0.13972 -0.66198 -0.14088 -0.66319 -0.1418 C -0.66423 -0.1425 -0.66666 -0.14157 -0.66666 -0.14319 C -0.66666 -0.14805 -0.66041 -0.14897 -0.6585 -0.14967 C -0.65729 -0.15059 -0.65625 -0.15198 -0.65486 -0.15267 C -0.6533 -0.1536 -0.65139 -0.1529 -0.65017 -0.15429 C -0.64548 -0.15984 -0.63819 -0.18182 -0.6408 -0.18876 " pathEditMode="relative" rAng="0" ptsTypes="fffffffffffffffffffA">
                                      <p:cBhvr>
                                        <p:cTn id="65" dur="500" fill="hold"/>
                                        <p:tgtEl>
                                          <p:spTgt spid="225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9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87 0.03423 C -0.64201 0.02961 -0.63958 0.02151 -0.64461 0.01388 C -0.64531 0.01295 -0.65312 0.01018 -0.6552 0.00925 C -0.65486 0.00555 -0.6552 0.00162 -0.65399 -0.00185 C -0.65312 -0.0044 -0.64097 -0.01226 -0.63871 -0.01434 C -0.64045 -0.02799 -0.64375 -0.02383 -0.6552 -0.02545 C -0.6559 -0.02707 -0.65798 -0.02845 -0.65746 -0.03007 C -0.65607 -0.03424 -0.65034 -0.03956 -0.65034 -0.03933 C -0.65277 -0.04881 -0.65156 -0.05135 -0.64461 -0.05344 C -0.64062 -0.05691 -0.63281 -0.06454 -0.63281 -0.06431 C -0.63003 -0.06986 -0.62604 -0.07518 -0.63159 -0.08328 C -0.63402 -0.08675 -0.63871 -0.08536 -0.64218 -0.08652 C -0.65208 -0.09415 -0.65 -0.09322 -0.66215 -0.09901 C -0.66684 -0.10132 -0.67639 -0.10525 -0.67639 -0.10502 C -0.6776 -0.10641 -0.67864 -0.10757 -0.67986 -0.10849 C -0.6809 -0.10919 -0.68333 -0.10826 -0.68333 -0.10988 C -0.68333 -0.11474 -0.67708 -0.11566 -0.67517 -0.11636 C -0.67395 -0.11728 -0.67291 -0.11867 -0.67152 -0.11936 C -0.66996 -0.12029 -0.66805 -0.11959 -0.66684 -0.12098 C -0.66215 -0.12653 -0.65486 -0.14851 -0.65746 -0.15545 " pathEditMode="relative" rAng="0" ptsTypes="fffffffffffffffffffA">
                                      <p:cBhvr>
                                        <p:cTn id="67" dur="500" fill="hold"/>
                                        <p:tgtEl>
                                          <p:spTgt spid="225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9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54 0.01203 C -0.10868 0.0074 -0.10625 -0.0007 -0.11128 -0.00833 C -0.11198 -0.00925 -0.11979 -0.01203 -0.12187 -0.01296 C -0.12152 -0.01666 -0.12187 -0.02059 -0.12066 -0.02406 C -0.11979 -0.0266 -0.10764 -0.03447 -0.10538 -0.03655 C -0.10711 -0.0502 -0.11041 -0.04603 -0.12187 -0.04765 C -0.12257 -0.04927 -0.12465 -0.05066 -0.12413 -0.05228 C -0.12274 -0.05644 -0.11701 -0.06176 -0.11701 -0.06153 C -0.11944 -0.07102 -0.11823 -0.07356 -0.11128 -0.07564 C -0.10729 -0.07911 -0.09948 -0.08675 -0.09948 -0.08652 C -0.0967 -0.09207 -0.0927 -0.09739 -0.09826 -0.10548 C -0.10069 -0.10895 -0.10538 -0.10757 -0.10885 -0.10872 C -0.11875 -0.11636 -0.11666 -0.11543 -0.12882 -0.12121 C -0.1335 -0.12353 -0.14305 -0.12746 -0.14305 -0.12723 C -0.14427 -0.12862 -0.14531 -0.12977 -0.14652 -0.1307 C -0.14757 -0.13139 -0.15 -0.13047 -0.15 -0.13209 C -0.15 -0.13694 -0.14375 -0.13787 -0.14184 -0.13856 C -0.14062 -0.13949 -0.13958 -0.14088 -0.13819 -0.14157 C -0.13663 -0.1425 -0.13472 -0.1418 -0.1335 -0.14319 C -0.12882 -0.14874 -0.12152 -0.17072 -0.12413 -0.17766 " pathEditMode="relative" rAng="0" ptsTypes="fffffffffffffffffffA">
                                      <p:cBhvr>
                                        <p:cTn id="69" dur="500" fill="hold"/>
                                        <p:tgtEl>
                                          <p:spTgt spid="225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9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2905E-6 C 0.00486 -0.00463 0.00729 -0.01273 0.00226 -0.02036 C 0.00157 -0.02129 -0.00625 -0.02406 -0.00833 -0.02499 C -0.00798 -0.02869 -0.00833 -0.03262 -0.00712 -0.03609 C -0.00625 -0.03864 0.00591 -0.0465 0.00816 -0.04858 C 0.00643 -0.06223 0.00313 -0.05807 -0.00833 -0.05969 C -0.00902 -0.0613 -0.01111 -0.06269 -0.01059 -0.06431 C -0.0092 -0.06848 -0.00347 -0.0738 -0.00347 -0.0738 C -0.0059 -0.08305 -0.00468 -0.08559 0.00226 -0.08768 C 0.00625 -0.09115 0.01407 -0.09878 0.01407 -0.09878 C 0.01684 -0.1041 0.02084 -0.10942 0.01528 -0.11752 C 0.01285 -0.12099 0.00816 -0.1196 0.00469 -0.12075 C -0.00521 -0.12839 -0.00312 -0.12746 -0.01527 -0.13325 C -0.01996 -0.13556 -0.02951 -0.13949 -0.02951 -0.13949 C -0.03073 -0.14065 -0.03177 -0.1418 -0.03298 -0.14273 C -0.03402 -0.14342 -0.03646 -0.1425 -0.03646 -0.14412 C -0.03646 -0.14898 -0.03021 -0.1499 -0.0283 -0.15059 C -0.02708 -0.15152 -0.02604 -0.15291 -0.02465 -0.1536 C -0.02309 -0.15453 -0.02118 -0.15383 -0.01996 -0.15522 C -0.01527 -0.16077 -0.00798 -0.18275 -0.01059 -0.18969 " pathEditMode="relative" ptsTypes="fffffffffffffffffffA">
                                      <p:cBhvr>
                                        <p:cTn id="71" dur="500" fill="hold"/>
                                        <p:tgtEl>
                                          <p:spTgt spid="225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4 0.03423 C -0.08368 0.02961 -0.08125 0.02151 -0.08628 0.01388 C -0.08698 0.01295 -0.09479 0.01018 -0.09687 0.00925 C -0.09652 0.00555 -0.09687 0.00162 -0.09566 -0.00185 C -0.09479 -0.0044 -0.08264 -0.01226 -0.08038 -0.01434 C -0.08211 -0.02799 -0.08541 -0.02383 -0.09687 -0.02545 C -0.09757 -0.02707 -0.09965 -0.02845 -0.09913 -0.03007 C -0.09774 -0.03424 -0.09201 -0.03956 -0.09201 -0.03933 C -0.09444 -0.04881 -0.09323 -0.05135 -0.08628 -0.05344 C -0.08229 -0.05691 -0.07448 -0.06454 -0.07448 -0.06431 C -0.0717 -0.06986 -0.0677 -0.07518 -0.07326 -0.08328 C -0.07569 -0.08675 -0.08038 -0.08536 -0.08385 -0.08652 C -0.09375 -0.09415 -0.09166 -0.09322 -0.10382 -0.09901 C -0.1085 -0.10132 -0.11805 -0.10525 -0.11805 -0.10502 C -0.11927 -0.10641 -0.12031 -0.10757 -0.12152 -0.10849 C -0.12257 -0.10919 -0.125 -0.10826 -0.125 -0.10988 C -0.125 -0.11474 -0.11875 -0.11566 -0.11684 -0.11636 C -0.11562 -0.11728 -0.11458 -0.11867 -0.11319 -0.11936 C -0.11163 -0.12029 -0.10972 -0.11959 -0.1085 -0.12098 C -0.10382 -0.12653 -0.09652 -0.14851 -0.09913 -0.15545 " pathEditMode="relative" rAng="0" ptsTypes="fffffffffffffffffffA">
                                      <p:cBhvr>
                                        <p:cTn id="73" dur="500" fill="hold"/>
                                        <p:tgtEl>
                                          <p:spTgt spid="225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9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2905E-6 C 0.00486 -0.00463 0.00729 -0.01273 0.00226 -0.02036 C 0.00157 -0.02129 -0.00625 -0.02406 -0.00833 -0.02499 C -0.00798 -0.02869 -0.00833 -0.03262 -0.00712 -0.03609 C -0.00625 -0.03864 0.00591 -0.0465 0.00816 -0.04858 C 0.00643 -0.06223 0.00313 -0.05807 -0.00833 -0.05969 C -0.00902 -0.0613 -0.01111 -0.06269 -0.01059 -0.06431 C -0.0092 -0.06848 -0.00347 -0.0738 -0.00347 -0.0738 C -0.0059 -0.08305 -0.00468 -0.08559 0.00226 -0.08768 C 0.00625 -0.09115 0.01407 -0.09878 0.01407 -0.09878 C 0.01684 -0.1041 0.02084 -0.10942 0.01528 -0.11752 C 0.01285 -0.12099 0.00816 -0.1196 0.00469 -0.12075 C -0.00521 -0.12839 -0.00312 -0.12746 -0.01527 -0.13325 C -0.01996 -0.13556 -0.02951 -0.13949 -0.02951 -0.13949 C -0.03073 -0.14065 -0.03177 -0.1418 -0.03298 -0.14273 C -0.03402 -0.14342 -0.03646 -0.1425 -0.03646 -0.14412 C -0.03646 -0.14898 -0.03021 -0.1499 -0.0283 -0.15059 C -0.02708 -0.15152 -0.02604 -0.15291 -0.02465 -0.1536 C -0.02309 -0.15453 -0.02118 -0.15383 -0.01996 -0.15522 C -0.01527 -0.16077 -0.00798 -0.18275 -0.01059 -0.18969 " pathEditMode="relative" ptsTypes="fffffffffffffffffffA">
                                      <p:cBhvr>
                                        <p:cTn id="75" dur="500" fill="hold"/>
                                        <p:tgtEl>
                                          <p:spTgt spid="225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2 0.00092 C -0.62534 -0.0037 -0.62291 -0.0118 -0.62795 -0.01943 C -0.62864 -0.02036 -0.63645 -0.02313 -0.63854 -0.02406 C -0.63819 -0.02776 -0.63854 -0.03169 -0.63732 -0.03516 C -0.63645 -0.03771 -0.6243 -0.04557 -0.62205 -0.04765 C -0.62378 -0.0613 -0.62708 -0.05714 -0.63854 -0.05876 C -0.63923 -0.06038 -0.64132 -0.06176 -0.6408 -0.06338 C -0.63941 -0.06755 -0.63368 -0.07287 -0.63368 -0.07264 C -0.63611 -0.08212 -0.63489 -0.08467 -0.62795 -0.08675 C -0.62395 -0.09022 -0.61614 -0.09785 -0.61614 -0.09762 C -0.61336 -0.10317 -0.60937 -0.10849 -0.61493 -0.11659 C -0.61736 -0.12006 -0.62205 -0.11867 -0.62552 -0.11983 C -0.63541 -0.12746 -0.63333 -0.12653 -0.64548 -0.13232 C -0.65017 -0.13463 -0.65972 -0.13856 -0.65972 -0.13833 C -0.66093 -0.13972 -0.66198 -0.14088 -0.66319 -0.1418 C -0.66423 -0.1425 -0.66666 -0.14157 -0.66666 -0.14319 C -0.66666 -0.14805 -0.66041 -0.14897 -0.6585 -0.14967 C -0.65729 -0.15059 -0.65625 -0.15198 -0.65486 -0.15267 C -0.6533 -0.1536 -0.65139 -0.1529 -0.65017 -0.15429 C -0.64548 -0.15984 -0.63819 -0.18182 -0.6408 -0.18876 " pathEditMode="relative" rAng="0" ptsTypes="fffffffffffffffffffA">
                                      <p:cBhvr>
                                        <p:cTn id="77" dur="500" fill="hold"/>
                                        <p:tgtEl>
                                          <p:spTgt spid="225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9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474E-7 C 0.00243 -0.00116 0.00503 -0.00139 0.00712 -0.00324 C 0.01198 -0.00717 0.0092 -0.01989 0.00833 -0.0236 C 0.00764 -0.02637 0.00121 -0.02776 4.16667E-6 -0.02822 C -0.00625 -0.03424 -0.00868 -0.031 -0.01059 -0.04071 C -0.01024 -0.04441 -0.01042 -0.04835 -0.00938 -0.05182 C -0.00712 -0.05968 0.00017 -0.06061 0.00486 -0.06431 C 0.00729 -0.06616 0.00955 -0.06847 0.0118 -0.07055 C 0.01302 -0.07171 0.01545 -0.07379 0.01545 -0.07379 C 0.0151 -0.07796 0.01545 -0.08235 0.01424 -0.08628 C 0.01371 -0.08813 0.01094 -0.08744 0.01059 -0.08929 C 0.0059 -0.11497 0.01371 -0.11983 -0.00226 -0.12862 C -0.00764 -0.13579 -0.01163 -0.13949 -0.01875 -0.14273 C -0.01302 -0.1536 0.00191 -0.15128 0.01059 -0.15198 C 0.01701 -0.15314 0.0217 -0.1536 0.02708 -0.15822 C 0.025 -0.16771 0.02795 -0.15961 0.02014 -0.1647 C 0.01858 -0.16563 0.01788 -0.16817 0.01649 -0.16933 C 0.01476 -0.17072 0.01267 -0.17164 0.01059 -0.17233 C 0.00868 -0.17303 0.00677 -0.17326 0.00486 -0.17395 C 0.00365 -0.17442 0.00121 -0.17557 0.00121 -0.17557 " pathEditMode="relative" ptsTypes="fffffffffffffffffffA">
                                      <p:cBhvr>
                                        <p:cTn id="79" dur="500" fill="hold"/>
                                        <p:tgtEl>
                                          <p:spTgt spid="225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153 -0.13046 C -0.6691 -0.13162 -0.66649 -0.13185 -0.66441 -0.1337 C -0.65955 -0.13763 -0.66233 -0.15036 -0.66319 -0.15406 C -0.66389 -0.15683 -0.67031 -0.15822 -0.67153 -0.15868 C -0.67778 -0.1647 -0.68021 -0.16146 -0.68212 -0.17118 C -0.68177 -0.17488 -0.68194 -0.17881 -0.6809 -0.18228 C -0.67864 -0.19014 -0.67135 -0.19107 -0.66667 -0.19477 C -0.66423 -0.19662 -0.66198 -0.19893 -0.65972 -0.20102 C -0.65851 -0.20217 -0.65608 -0.20425 -0.65608 -0.20402 C -0.65642 -0.20842 -0.65608 -0.21281 -0.65729 -0.21675 C -0.65781 -0.2186 -0.66059 -0.2179 -0.66094 -0.21975 C -0.66562 -0.24543 -0.65781 -0.25029 -0.67378 -0.25908 C -0.67917 -0.26625 -0.68316 -0.26995 -0.69028 -0.27319 C -0.68455 -0.28406 -0.66962 -0.28175 -0.66094 -0.28244 C -0.65451 -0.2836 -0.64983 -0.28406 -0.64444 -0.28869 C -0.64653 -0.29817 -0.64358 -0.29007 -0.65139 -0.29516 C -0.65295 -0.29609 -0.65364 -0.29863 -0.65503 -0.29979 C -0.65677 -0.30118 -0.65885 -0.3021 -0.66094 -0.3028 C -0.66285 -0.30349 -0.66476 -0.30372 -0.66667 -0.30442 C -0.66788 -0.30488 -0.67031 -0.30604 -0.67031 -0.3058 " pathEditMode="relative" rAng="0" ptsTypes="fffffffffffffffffffA">
                                      <p:cBhvr>
                                        <p:cTn id="81" dur="500" fill="hold"/>
                                        <p:tgtEl>
                                          <p:spTgt spid="225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91 -0.10201 C -0.09548 -0.10317 -0.09288 -0.1034 -0.0908 -0.10525 C -0.08593 -0.10918 -0.08871 -0.12191 -0.08958 -0.12561 C -0.09027 -0.12838 -0.0967 -0.12977 -0.09791 -0.13023 C -0.10416 -0.13625 -0.10659 -0.13301 -0.1085 -0.14273 C -0.10816 -0.14643 -0.10833 -0.15036 -0.10729 -0.15383 C -0.10503 -0.16169 -0.09774 -0.16262 -0.09305 -0.16632 C -0.09062 -0.16817 -0.08836 -0.17048 -0.08611 -0.17257 C -0.08489 -0.17372 -0.08246 -0.1758 -0.08246 -0.17557 C -0.08281 -0.17997 -0.08246 -0.18436 -0.08368 -0.1883 C -0.0842 -0.19015 -0.08698 -0.18945 -0.08732 -0.1913 C -0.09201 -0.21698 -0.0842 -0.22184 -0.10017 -0.23063 C -0.10555 -0.2378 -0.10955 -0.2415 -0.11666 -0.24474 C -0.11093 -0.25561 -0.096 -0.2533 -0.08732 -0.25399 C -0.0809 -0.25515 -0.07621 -0.25561 -0.07083 -0.26024 C -0.07291 -0.26972 -0.06996 -0.26162 -0.07777 -0.26671 C -0.07934 -0.26764 -0.08003 -0.27018 -0.08142 -0.27134 C -0.08316 -0.27273 -0.08524 -0.27365 -0.08732 -0.27435 C -0.08923 -0.27504 -0.09114 -0.27527 -0.09305 -0.27597 C -0.09427 -0.27643 -0.0967 -0.27759 -0.0967 -0.27735 " pathEditMode="relative" rAng="0" ptsTypes="fffffffffffffffffffA">
                                      <p:cBhvr>
                                        <p:cTn id="83" dur="500" fill="hold"/>
                                        <p:tgtEl>
                                          <p:spTgt spid="225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625 -0.15753 C -0.65382 -0.15869 -0.65121 -0.15892 -0.64913 -0.16077 C -0.64427 -0.1647 -0.64705 -0.17742 -0.64791 -0.18112 C -0.64861 -0.1839 -0.65503 -0.18529 -0.65625 -0.18575 C -0.6625 -0.19177 -0.66493 -0.18853 -0.66684 -0.19824 C -0.66649 -0.20194 -0.66666 -0.20588 -0.66562 -0.20935 C -0.66336 -0.21721 -0.65607 -0.21814 -0.65139 -0.22184 C -0.64895 -0.22369 -0.6467 -0.226 -0.64444 -0.22808 C -0.64323 -0.22924 -0.6408 -0.23132 -0.6408 -0.23109 C -0.64114 -0.23549 -0.6408 -0.23988 -0.64201 -0.24381 C -0.64253 -0.24566 -0.64531 -0.24497 -0.64566 -0.24682 C -0.65034 -0.2725 -0.64253 -0.27735 -0.6585 -0.28614 C -0.66389 -0.29332 -0.66788 -0.29702 -0.675 -0.30026 C -0.66927 -0.31113 -0.65434 -0.30881 -0.64566 -0.30951 C -0.63923 -0.31066 -0.63455 -0.31113 -0.62916 -0.31575 C -0.63125 -0.32524 -0.6283 -0.31714 -0.63611 -0.32223 C -0.63767 -0.32316 -0.63836 -0.3257 -0.63975 -0.32686 C -0.64149 -0.32824 -0.64357 -0.32917 -0.64566 -0.32986 C -0.64757 -0.33056 -0.64948 -0.33079 -0.65139 -0.33148 C -0.6526 -0.33195 -0.65503 -0.3331 -0.65503 -0.33287 " pathEditMode="relative" rAng="0" ptsTypes="fffffffffffffffffffA">
                                      <p:cBhvr>
                                        <p:cTn id="85" dur="500" fill="hold"/>
                                        <p:tgtEl>
                                          <p:spTgt spid="225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11312 C -0.10382 -0.11427 -0.10121 -0.1145 -0.09913 -0.11635 C -0.09427 -0.12029 -0.09705 -0.13301 -0.09791 -0.13671 C -0.09861 -0.13949 -0.10503 -0.14087 -0.10625 -0.14134 C -0.1125 -0.14735 -0.11493 -0.14411 -0.11684 -0.15383 C -0.11649 -0.15753 -0.11666 -0.16146 -0.11562 -0.16493 C -0.11336 -0.1728 -0.10607 -0.17372 -0.10139 -0.17742 C -0.09895 -0.17927 -0.0967 -0.18159 -0.09444 -0.18367 C -0.09323 -0.18483 -0.0908 -0.18691 -0.0908 -0.18668 C -0.09114 -0.19107 -0.0908 -0.19547 -0.09201 -0.1994 C -0.09253 -0.20125 -0.09531 -0.20056 -0.09566 -0.20241 C -0.10034 -0.22808 -0.09253 -0.23294 -0.1085 -0.24173 C -0.11389 -0.2489 -0.11788 -0.2526 -0.125 -0.25584 C -0.11927 -0.26671 -0.10434 -0.2644 -0.09566 -0.26509 C -0.08923 -0.26625 -0.08455 -0.26671 -0.07916 -0.27134 C -0.08125 -0.28082 -0.0783 -0.27273 -0.08611 -0.27782 C -0.08767 -0.27874 -0.08836 -0.28129 -0.08975 -0.28244 C -0.09149 -0.28383 -0.09357 -0.28476 -0.09566 -0.28545 C -0.09757 -0.28614 -0.09948 -0.28638 -0.10139 -0.28707 C -0.1026 -0.28753 -0.10503 -0.28869 -0.10503 -0.28846 " pathEditMode="relative" rAng="0" ptsTypes="fffffffffffffffffffA">
                                      <p:cBhvr>
                                        <p:cTn id="87" dur="500" fill="hold"/>
                                        <p:tgtEl>
                                          <p:spTgt spid="22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474E-7 C 0.00243 -0.00116 0.00503 -0.00139 0.00712 -0.00324 C 0.01198 -0.00717 0.0092 -0.01989 0.00833 -0.0236 C 0.00764 -0.02637 0.00121 -0.02776 4.16667E-6 -0.02822 C -0.00625 -0.03424 -0.00868 -0.031 -0.01059 -0.04071 C -0.01024 -0.04441 -0.01042 -0.04835 -0.00938 -0.05182 C -0.00712 -0.05968 0.00017 -0.06061 0.00486 -0.06431 C 0.00729 -0.06616 0.00955 -0.06847 0.0118 -0.07055 C 0.01302 -0.07171 0.01545 -0.07379 0.01545 -0.07379 C 0.0151 -0.07796 0.01545 -0.08235 0.01424 -0.08628 C 0.01371 -0.08813 0.01094 -0.08744 0.01059 -0.08929 C 0.0059 -0.11497 0.01371 -0.11983 -0.00226 -0.12862 C -0.00764 -0.13579 -0.01163 -0.13949 -0.01875 -0.14273 C -0.01302 -0.1536 0.00191 -0.15128 0.01059 -0.15198 C 0.01701 -0.15314 0.0217 -0.1536 0.02708 -0.15822 C 0.025 -0.16771 0.02795 -0.15961 0.02014 -0.1647 C 0.01858 -0.16563 0.01788 -0.16817 0.01649 -0.16933 C 0.01476 -0.17072 0.01267 -0.17164 0.01059 -0.17233 C 0.00868 -0.17303 0.00677 -0.17326 0.00486 -0.17395 C 0.00365 -0.17442 0.00121 -0.17557 0.00121 -0.17557 " pathEditMode="relative" ptsTypes="fffffffffffffffffffA">
                                      <p:cBhvr>
                                        <p:cTn id="89" dur="500" fill="hold"/>
                                        <p:tgtEl>
                                          <p:spTgt spid="225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1 -0.0687 C -0.04548 -0.06986 -0.04288 -0.07009 -0.0408 -0.07194 C -0.03593 -0.07587 -0.03871 -0.0886 -0.03958 -0.0923 C -0.04027 -0.09507 -0.0467 -0.09646 -0.04791 -0.09692 C -0.05416 -0.10294 -0.05659 -0.0997 -0.0585 -0.10942 C -0.05816 -0.11312 -0.05833 -0.11705 -0.05729 -0.12052 C -0.05503 -0.12838 -0.04774 -0.12931 -0.04305 -0.13301 C -0.04062 -0.13486 -0.03836 -0.13717 -0.03611 -0.13926 C -0.03489 -0.14041 -0.03246 -0.14249 -0.03246 -0.14226 C -0.03281 -0.14666 -0.03246 -0.15105 -0.03368 -0.15499 C -0.0342 -0.15684 -0.03698 -0.15614 -0.03732 -0.15799 C -0.04201 -0.18367 -0.0342 -0.18853 -0.05017 -0.19732 C -0.05555 -0.20449 -0.05955 -0.20819 -0.06666 -0.21143 C -0.06093 -0.2223 -0.046 -0.21999 -0.03732 -0.22068 C -0.0309 -0.22184 -0.02621 -0.2223 -0.02083 -0.22693 C -0.02291 -0.23641 -0.01996 -0.22831 -0.02777 -0.2334 C -0.02934 -0.23433 -0.03003 -0.23687 -0.03142 -0.23803 C -0.03316 -0.23942 -0.03524 -0.24034 -0.03732 -0.24104 C -0.03923 -0.24173 -0.04114 -0.24196 -0.04305 -0.24266 C -0.04427 -0.24312 -0.0467 -0.24428 -0.0467 -0.24404 " pathEditMode="relative" rAng="0" ptsTypes="fffffffffffffffffffA">
                                      <p:cBhvr>
                                        <p:cTn id="91" dur="500" fill="hold"/>
                                        <p:tgtEl>
                                          <p:spTgt spid="225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474E-7 C 0.00243 -0.00116 0.00503 -0.00139 0.00712 -0.00324 C 0.01198 -0.00717 0.0092 -0.01989 0.00833 -0.0236 C 0.00764 -0.02637 0.00121 -0.02776 4.16667E-6 -0.02822 C -0.00625 -0.03424 -0.00868 -0.031 -0.01059 -0.04071 C -0.01024 -0.04441 -0.01042 -0.04835 -0.00938 -0.05182 C -0.00712 -0.05968 0.00017 -0.06061 0.00486 -0.06431 C 0.00729 -0.06616 0.00955 -0.06847 0.0118 -0.07055 C 0.01302 -0.07171 0.01545 -0.07379 0.01545 -0.07379 C 0.0151 -0.07796 0.01545 -0.08235 0.01424 -0.08628 C 0.01371 -0.08813 0.01094 -0.08744 0.01059 -0.08929 C 0.0059 -0.11497 0.01371 -0.11983 -0.00226 -0.12862 C -0.00764 -0.13579 -0.01163 -0.13949 -0.01875 -0.14273 C -0.01302 -0.1536 0.00191 -0.15128 0.01059 -0.15198 C 0.01701 -0.15314 0.0217 -0.1536 0.02708 -0.15822 C 0.025 -0.16771 0.02795 -0.15961 0.02014 -0.1647 C 0.01858 -0.16563 0.01788 -0.16817 0.01649 -0.16933 C 0.01476 -0.17072 0.01267 -0.17164 0.01059 -0.17233 C 0.00868 -0.17303 0.00677 -0.17326 0.00486 -0.17395 C 0.00365 -0.17442 0.00121 -0.17557 0.00121 -0.17557 " pathEditMode="relative" ptsTypes="fffffffffffffffffffA">
                                      <p:cBhvr>
                                        <p:cTn id="93" dur="500" fill="hold"/>
                                        <p:tgtEl>
                                          <p:spTgt spid="225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474E-7 C 0.00243 -0.00116 0.00503 -0.00139 0.00712 -0.00324 C 0.01198 -0.00717 0.0092 -0.01989 0.00833 -0.0236 C 0.00764 -0.02637 0.00121 -0.02776 4.16667E-6 -0.02822 C -0.00625 -0.03424 -0.00868 -0.031 -0.01059 -0.04071 C -0.01024 -0.04441 -0.01042 -0.04835 -0.00938 -0.05182 C -0.00712 -0.05968 0.00017 -0.06061 0.00486 -0.06431 C 0.00729 -0.06616 0.00955 -0.06847 0.0118 -0.07055 C 0.01302 -0.07171 0.01545 -0.07379 0.01545 -0.07379 C 0.0151 -0.07796 0.01545 -0.08235 0.01424 -0.08628 C 0.01371 -0.08813 0.01094 -0.08744 0.01059 -0.08929 C 0.0059 -0.11497 0.01371 -0.11983 -0.00226 -0.12862 C -0.00764 -0.13579 -0.01163 -0.13949 -0.01875 -0.14273 C -0.01302 -0.1536 0.00191 -0.15128 0.01059 -0.15198 C 0.01701 -0.15314 0.0217 -0.1536 0.02708 -0.15822 C 0.025 -0.16771 0.02795 -0.15961 0.02014 -0.1647 C 0.01858 -0.16563 0.01788 -0.16817 0.01649 -0.16933 C 0.01476 -0.17072 0.01267 -0.17164 0.01059 -0.17233 C 0.00868 -0.17303 0.00677 -0.17326 0.00486 -0.17395 C 0.00365 -0.17442 0.00121 -0.17557 0.00121 -0.17557 " pathEditMode="relative" ptsTypes="fffffffffffffffffffA">
                                      <p:cBhvr>
                                        <p:cTn id="95" dur="500" fill="hold"/>
                                        <p:tgtEl>
                                          <p:spTgt spid="225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16 -0.04973 C -0.10573 -0.05089 -0.10313 -0.05112 -0.10105 -0.05297 C -0.09618 -0.0569 -0.09896 -0.06962 -0.09983 -0.07332 C -0.10052 -0.0761 -0.10695 -0.07749 -0.10816 -0.07795 C -0.11441 -0.08397 -0.11684 -0.08073 -0.11875 -0.09044 C -0.11841 -0.09414 -0.11858 -0.09808 -0.11754 -0.10155 C -0.11528 -0.10941 -0.10799 -0.11034 -0.1033 -0.11404 C -0.10087 -0.11589 -0.09861 -0.1182 -0.09636 -0.12028 C -0.09514 -0.12144 -0.09271 -0.12352 -0.09271 -0.12329 C -0.09306 -0.12768 -0.09271 -0.13208 -0.09393 -0.13601 C -0.09445 -0.13786 -0.09723 -0.13717 -0.09757 -0.13902 C -0.10226 -0.1647 -0.09445 -0.16955 -0.11042 -0.17834 C -0.1158 -0.18551 -0.1198 -0.18922 -0.12691 -0.19245 C -0.12118 -0.20333 -0.10625 -0.20101 -0.09757 -0.20171 C -0.09115 -0.20286 -0.08646 -0.20333 -0.08108 -0.20795 C -0.08316 -0.21744 -0.08021 -0.20934 -0.08802 -0.21443 C -0.08959 -0.21536 -0.09028 -0.2179 -0.09167 -0.21906 C -0.09341 -0.22044 -0.09549 -0.22137 -0.09757 -0.22206 C -0.09948 -0.22276 -0.10139 -0.22299 -0.1033 -0.22368 C -0.10452 -0.22415 -0.10695 -0.2253 -0.10695 -0.22507 " pathEditMode="relative" rAng="0" ptsTypes="fffffffffffffffffffA">
                                      <p:cBhvr>
                                        <p:cTn id="97" dur="500" fill="hold"/>
                                        <p:tgtEl>
                                          <p:spTgt spid="225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486 -0.10826 C -0.65243 -0.10941 -0.64983 -0.10964 -0.64774 -0.1115 C -0.64288 -0.11543 -0.64566 -0.12815 -0.64653 -0.13185 C -0.64722 -0.13463 -0.65364 -0.13602 -0.65486 -0.13648 C -0.66111 -0.14249 -0.66354 -0.13925 -0.66545 -0.14897 C -0.6651 -0.15267 -0.66528 -0.1566 -0.66423 -0.16007 C -0.66198 -0.16794 -0.65469 -0.16886 -0.65 -0.17256 C -0.64757 -0.17441 -0.64531 -0.17673 -0.64305 -0.17881 C -0.64184 -0.17997 -0.63941 -0.18205 -0.63941 -0.18182 C -0.63976 -0.18621 -0.63941 -0.19061 -0.64062 -0.19454 C -0.64114 -0.19639 -0.64392 -0.1957 -0.64427 -0.19755 C -0.64896 -0.22322 -0.64114 -0.22808 -0.65712 -0.23687 C -0.6625 -0.24404 -0.66649 -0.24774 -0.67361 -0.25098 C -0.66788 -0.26185 -0.65295 -0.25954 -0.64427 -0.26023 C -0.63785 -0.26139 -0.63316 -0.26185 -0.62778 -0.26648 C -0.62986 -0.27596 -0.62691 -0.26787 -0.63472 -0.27296 C -0.63628 -0.27388 -0.63698 -0.27643 -0.63837 -0.27758 C -0.6401 -0.27897 -0.64219 -0.2799 -0.64427 -0.28059 C -0.64618 -0.28128 -0.64809 -0.28152 -0.65 -0.28221 C -0.65121 -0.28267 -0.65364 -0.28383 -0.65364 -0.2836 " pathEditMode="relative" rAng="0" ptsTypes="fffffffffffffffffffA">
                                      <p:cBhvr>
                                        <p:cTn id="99" dur="500" fill="hold"/>
                                        <p:tgtEl>
                                          <p:spTgt spid="225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474E-7 C 0.00243 -0.00116 0.00503 -0.00139 0.00712 -0.00324 C 0.01198 -0.00717 0.0092 -0.01989 0.00833 -0.0236 C 0.00764 -0.02637 0.00121 -0.02776 4.16667E-6 -0.02822 C -0.00625 -0.03424 -0.00868 -0.031 -0.01059 -0.04071 C -0.01024 -0.04441 -0.01042 -0.04835 -0.00938 -0.05182 C -0.00712 -0.05968 0.00017 -0.06061 0.00486 -0.06431 C 0.00729 -0.06616 0.00955 -0.06847 0.0118 -0.07055 C 0.01302 -0.07171 0.01545 -0.07379 0.01545 -0.07379 C 0.0151 -0.07796 0.01545 -0.08235 0.01424 -0.08628 C 0.01371 -0.08813 0.01094 -0.08744 0.01059 -0.08929 C 0.0059 -0.11497 0.01371 -0.11983 -0.00226 -0.12862 C -0.00764 -0.13579 -0.01163 -0.13949 -0.01875 -0.14273 C -0.01302 -0.1536 0.00191 -0.15128 0.01059 -0.15198 C 0.01701 -0.15314 0.0217 -0.1536 0.02708 -0.15822 C 0.025 -0.16771 0.02795 -0.15961 0.02014 -0.1647 C 0.01858 -0.16563 0.01788 -0.16817 0.01649 -0.16933 C 0.01476 -0.17072 0.01267 -0.17164 0.01059 -0.17233 C 0.00868 -0.17303 0.00677 -0.17326 0.00486 -0.17395 C 0.00365 -0.17442 0.00121 -0.17557 0.00121 -0.17557 " pathEditMode="relative" ptsTypes="fffffffffffffffffffA">
                                      <p:cBhvr>
                                        <p:cTn id="101" dur="500" fill="hold"/>
                                        <p:tgtEl>
                                          <p:spTgt spid="225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04649 C -0.10382 -0.04765 -0.10122 -0.04788 -0.09913 -0.04973 C -0.09427 -0.05366 -0.09705 -0.06639 -0.09792 -0.07009 C -0.09861 -0.07286 -0.10503 -0.07425 -0.10625 -0.07471 C -0.1125 -0.08073 -0.11493 -0.07749 -0.11684 -0.08721 C -0.11649 -0.09091 -0.11667 -0.09484 -0.11562 -0.09831 C -0.11337 -0.10617 -0.10608 -0.1071 -0.10139 -0.1108 C -0.09896 -0.11265 -0.0967 -0.11496 -0.09444 -0.11705 C -0.09323 -0.1182 -0.0908 -0.12028 -0.0908 -0.12005 C -0.09115 -0.12445 -0.0908 -0.12884 -0.09201 -0.13278 C -0.09253 -0.13463 -0.09531 -0.13393 -0.09566 -0.13578 C -0.10035 -0.16146 -0.09253 -0.16632 -0.10851 -0.17511 C -0.11389 -0.18228 -0.11788 -0.18598 -0.125 -0.18922 C -0.11927 -0.20009 -0.10434 -0.19778 -0.09566 -0.19847 C -0.08924 -0.19963 -0.08455 -0.20009 -0.07917 -0.20472 C -0.08125 -0.2142 -0.0783 -0.2061 -0.08611 -0.21119 C -0.08767 -0.21212 -0.08837 -0.21466 -0.08976 -0.21582 C -0.09149 -0.21721 -0.09358 -0.21813 -0.09566 -0.21883 C -0.09757 -0.21952 -0.09948 -0.21975 -0.10139 -0.22045 C -0.1026 -0.22091 -0.10503 -0.22207 -0.10503 -0.22183 " pathEditMode="relative" rAng="0" ptsTypes="fffffffffffffffffffA">
                                      <p:cBhvr>
                                        <p:cTn id="103" dur="500" fill="hold"/>
                                        <p:tgtEl>
                                          <p:spTgt spid="225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474E-7 C 0.00243 -0.00116 0.00503 -0.00139 0.00712 -0.00324 C 0.01198 -0.00717 0.0092 -0.01989 0.00833 -0.0236 C 0.00764 -0.02637 0.00121 -0.02776 4.16667E-6 -0.02822 C -0.00625 -0.03424 -0.00868 -0.031 -0.01059 -0.04071 C -0.01024 -0.04441 -0.01042 -0.04835 -0.00938 -0.05182 C -0.00712 -0.05968 0.00017 -0.06061 0.00486 -0.06431 C 0.00729 -0.06616 0.00955 -0.06847 0.0118 -0.07055 C 0.01302 -0.07171 0.01545 -0.07379 0.01545 -0.07379 C 0.0151 -0.07796 0.01545 -0.08235 0.01424 -0.08628 C 0.01371 -0.08813 0.01094 -0.08744 0.01059 -0.08929 C 0.0059 -0.11497 0.01371 -0.11983 -0.00226 -0.12862 C -0.00764 -0.13579 -0.01163 -0.13949 -0.01875 -0.14273 C -0.01302 -0.1536 0.00191 -0.15128 0.01059 -0.15198 C 0.01701 -0.15314 0.0217 -0.1536 0.02708 -0.15822 C 0.025 -0.16771 0.02795 -0.15961 0.02014 -0.1647 C 0.01858 -0.16563 0.01788 -0.16817 0.01649 -0.16933 C 0.01476 -0.17072 0.01267 -0.17164 0.01059 -0.17233 C 0.00868 -0.17303 0.00677 -0.17326 0.00486 -0.17395 C 0.00365 -0.17442 0.00121 -0.17557 0.00121 -0.17557 " pathEditMode="relative" ptsTypes="fffffffffffffffffffA">
                                      <p:cBhvr>
                                        <p:cTn id="105" dur="500" fill="hold"/>
                                        <p:tgtEl>
                                          <p:spTgt spid="225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474E-7 C 0.00243 -0.00116 0.00503 -0.00139 0.00712 -0.00324 C 0.01198 -0.00717 0.0092 -0.01989 0.00833 -0.0236 C 0.00764 -0.02637 0.00121 -0.02776 4.16667E-6 -0.02822 C -0.00625 -0.03424 -0.00868 -0.031 -0.01059 -0.04071 C -0.01024 -0.04441 -0.01042 -0.04835 -0.00938 -0.05182 C -0.00712 -0.05968 0.00017 -0.06061 0.00486 -0.06431 C 0.00729 -0.06616 0.00955 -0.06847 0.0118 -0.07055 C 0.01302 -0.07171 0.01545 -0.07379 0.01545 -0.07379 C 0.0151 -0.07796 0.01545 -0.08235 0.01424 -0.08628 C 0.01371 -0.08813 0.01094 -0.08744 0.01059 -0.08929 C 0.0059 -0.11497 0.01371 -0.11983 -0.00226 -0.12862 C -0.00764 -0.13579 -0.01163 -0.13949 -0.01875 -0.14273 C -0.01302 -0.1536 0.00191 -0.15128 0.01059 -0.15198 C 0.01701 -0.15314 0.0217 -0.1536 0.02708 -0.15822 C 0.025 -0.16771 0.02795 -0.15961 0.02014 -0.1647 C 0.01858 -0.16563 0.01788 -0.16817 0.01649 -0.16933 C 0.01476 -0.17072 0.01267 -0.17164 0.01059 -0.17233 C 0.00868 -0.17303 0.00677 -0.17326 0.00486 -0.17395 C 0.00365 -0.17442 0.00121 -0.17557 0.00121 -0.17557 " pathEditMode="relative" ptsTypes="fffffffffffffffffffA">
                                      <p:cBhvr>
                                        <p:cTn id="107" dur="500" fill="hold"/>
                                        <p:tgtEl>
                                          <p:spTgt spid="225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8 0.12792 C 0.02761 0.12676 0.03021 0.12653 0.03229 0.12468 C 0.03716 0.12075 0.03438 0.10803 0.03351 0.10433 C 0.03282 0.10155 0.02639 0.10016 0.02518 0.0997 C 0.01893 0.09368 0.0165 0.09692 0.01459 0.08721 C 0.01493 0.08351 0.01476 0.07957 0.0158 0.0761 C 0.01806 0.06824 0.02535 0.06731 0.03004 0.06361 C 0.03247 0.06176 0.03473 0.05945 0.03698 0.05737 C 0.0382 0.05621 0.04063 0.05413 0.04063 0.05436 C 0.04028 0.04997 0.04063 0.04557 0.03941 0.04164 C 0.03889 0.03979 0.03611 0.04048 0.03577 0.03863 C 0.03108 0.01295 0.03889 0.0081 0.02292 -0.00069 C 0.01754 -0.00786 0.01354 -0.01157 0.00643 -0.0148 C 0.01216 -0.02568 0.02709 -0.02336 0.03577 -0.02406 C 0.04219 -0.02521 0.04688 -0.02568 0.05226 -0.0303 C 0.05018 -0.03979 0.05313 -0.03169 0.04532 -0.03678 C 0.04375 -0.03771 0.04306 -0.04025 0.04167 -0.04141 C 0.03993 -0.04279 0.03785 -0.04372 0.03577 -0.04441 C 0.03386 -0.04511 0.03195 -0.04534 0.03004 -0.04603 C 0.02882 -0.0465 0.02639 -0.04765 0.02639 -0.04742 " pathEditMode="relative" rAng="0" ptsTypes="fffffffffffffffffffA">
                                      <p:cBhvr>
                                        <p:cTn id="109" dur="1000" fill="hold"/>
                                        <p:tgtEl>
                                          <p:spTgt spid="225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792 -0.19084 C -0.69549 -0.192 -0.69288 -0.19223 -0.6908 -0.19408 C -0.68594 -0.19801 -0.68872 -0.21074 -0.68958 -0.21444 C -0.69028 -0.21721 -0.6967 -0.2186 -0.69792 -0.21906 C -0.70417 -0.22508 -0.7066 -0.22184 -0.70851 -0.23156 C -0.70816 -0.23526 -0.70833 -0.23919 -0.70729 -0.24266 C -0.70503 -0.25052 -0.69774 -0.25145 -0.69306 -0.25515 C -0.69062 -0.257 -0.68837 -0.25931 -0.68611 -0.2614 C -0.6849 -0.26255 -0.68247 -0.26463 -0.68247 -0.2644 C -0.68281 -0.2688 -0.68247 -0.27319 -0.68368 -0.27713 C -0.6842 -0.27898 -0.68698 -0.27828 -0.68733 -0.28013 C -0.69201 -0.30581 -0.6842 -0.31067 -0.70017 -0.31946 C -0.70556 -0.32663 -0.70955 -0.33033 -0.71667 -0.33357 C -0.71094 -0.34444 -0.69601 -0.34213 -0.68733 -0.34282 C -0.6809 -0.34398 -0.67622 -0.34444 -0.67083 -0.34907 C -0.67292 -0.35855 -0.66997 -0.35045 -0.67778 -0.35554 C -0.67934 -0.35647 -0.68003 -0.35901 -0.68142 -0.36017 C -0.68316 -0.36156 -0.68524 -0.36248 -0.68733 -0.36318 C -0.68924 -0.36387 -0.69115 -0.3641 -0.69306 -0.3648 C -0.69427 -0.36526 -0.6967 -0.36642 -0.6967 -0.36618 " pathEditMode="relative" rAng="0" ptsTypes="fffffffffffffffffffA">
                                      <p:cBhvr>
                                        <p:cTn id="111" dur="1000" fill="hold"/>
                                        <p:tgtEl>
                                          <p:spTgt spid="225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8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11 C -0.00382 -0.01226 -0.00121 -0.01249 0.00087 -0.01434 C 0.00573 -0.01827 0.00295 -0.031 0.00209 -0.0347 C 0.00139 -0.03747 -0.00503 -0.03886 -0.00625 -0.03933 C -0.0125 -0.04534 -0.01493 -0.0421 -0.01684 -0.05182 C -0.01649 -0.05552 -0.01666 -0.05945 -0.01562 -0.06292 C -0.01336 -0.07078 -0.00607 -0.07171 -0.00139 -0.07541 C 0.00105 -0.07726 0.0033 -0.07957 0.00556 -0.08166 C 0.00677 -0.08281 0.0092 -0.0849 0.0092 -0.08466 C 0.00886 -0.08906 0.0092 -0.09345 0.00799 -0.09739 C 0.00747 -0.09924 0.00469 -0.09854 0.00434 -0.10039 C -0.00034 -0.12607 0.00747 -0.13093 -0.0085 -0.13972 C -0.01389 -0.14689 -0.01788 -0.15059 -0.025 -0.15383 C -0.01927 -0.1647 -0.00434 -0.16239 0.00434 -0.16308 C 0.01077 -0.16424 0.01545 -0.1647 0.02084 -0.16933 C 0.01875 -0.17881 0.0217 -0.17072 0.01389 -0.1758 C 0.01233 -0.17673 0.01164 -0.17927 0.01025 -0.18043 C 0.00851 -0.18182 0.00643 -0.18274 0.00434 -0.18344 C 0.00243 -0.18413 0.00052 -0.18436 -0.00139 -0.18506 C -0.0026 -0.18552 -0.00503 -0.18668 -0.00503 -0.18645 " pathEditMode="relative" rAng="0" ptsTypes="fffffffffffffffffffA">
                                      <p:cBhvr>
                                        <p:cTn id="113" dur="1000" fill="hold"/>
                                        <p:tgtEl>
                                          <p:spTgt spid="22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11 C -0.00382 -0.01226 -0.00121 -0.01249 0.00087 -0.01434 C 0.00573 -0.01827 0.00295 -0.031 0.00209 -0.0347 C 0.00139 -0.03747 -0.00503 -0.03886 -0.00625 -0.03933 C -0.0125 -0.04534 -0.01493 -0.0421 -0.01684 -0.05182 C -0.01649 -0.05552 -0.01666 -0.05945 -0.01562 -0.06292 C -0.01336 -0.07078 -0.00607 -0.07171 -0.00139 -0.07541 C 0.00105 -0.07726 0.0033 -0.07957 0.00556 -0.08166 C 0.00677 -0.08281 0.0092 -0.0849 0.0092 -0.08466 C 0.00886 -0.08906 0.0092 -0.09345 0.00799 -0.09739 C 0.00747 -0.09924 0.00469 -0.09854 0.00434 -0.10039 C -0.00034 -0.12607 0.00747 -0.13093 -0.0085 -0.13972 C -0.01389 -0.14689 -0.01788 -0.15059 -0.025 -0.15383 C -0.01927 -0.1647 -0.00434 -0.16239 0.00434 -0.16308 C 0.01077 -0.16424 0.01545 -0.1647 0.02084 -0.16933 C 0.01875 -0.17881 0.0217 -0.17072 0.01389 -0.1758 C 0.01233 -0.17673 0.01164 -0.17927 0.01025 -0.18043 C 0.00851 -0.18182 0.00643 -0.18274 0.00434 -0.18344 C 0.00243 -0.18413 0.00052 -0.18436 -0.00139 -0.18506 C -0.0026 -0.18552 -0.00503 -0.18668 -0.00503 -0.18645 " pathEditMode="relative" rAng="0" ptsTypes="fffffffffffffffffffA">
                                      <p:cBhvr>
                                        <p:cTn id="115" dur="1000" fill="hold"/>
                                        <p:tgtEl>
                                          <p:spTgt spid="225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8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11 C -0.00382 -0.01226 -0.00121 -0.01249 0.00087 -0.01434 C 0.00573 -0.01827 0.00295 -0.031 0.00209 -0.0347 C 0.00139 -0.03747 -0.00503 -0.03886 -0.00625 -0.03933 C -0.0125 -0.04534 -0.01493 -0.0421 -0.01684 -0.05182 C -0.01649 -0.05552 -0.01666 -0.05945 -0.01562 -0.06292 C -0.01336 -0.07078 -0.00607 -0.07171 -0.00139 -0.07541 C 0.00105 -0.07726 0.0033 -0.07957 0.00556 -0.08166 C 0.00677 -0.08281 0.0092 -0.0849 0.0092 -0.08466 C 0.00886 -0.08906 0.0092 -0.09345 0.00799 -0.09739 C 0.00747 -0.09924 0.00469 -0.09854 0.00434 -0.10039 C -0.00034 -0.12607 0.00747 -0.13093 -0.0085 -0.13972 C -0.01389 -0.14689 -0.01788 -0.15059 -0.025 -0.15383 C -0.01927 -0.1647 -0.00434 -0.16239 0.00434 -0.16308 C 0.01077 -0.16424 0.01545 -0.1647 0.02084 -0.16933 C 0.01875 -0.17881 0.0217 -0.17072 0.01389 -0.1758 C 0.01233 -0.17673 0.01164 -0.17927 0.01025 -0.18043 C 0.00851 -0.18182 0.00643 -0.18274 0.00434 -0.18344 C 0.00243 -0.18413 0.00052 -0.18436 -0.00139 -0.18506 C -0.0026 -0.18552 -0.00503 -0.18668 -0.00503 -0.18645 " pathEditMode="relative" rAng="0" ptsTypes="fffffffffffffffffffA">
                                      <p:cBhvr>
                                        <p:cTn id="117" dur="1000" fill="hold"/>
                                        <p:tgtEl>
                                          <p:spTgt spid="225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11 C -0.00382 -0.01226 -0.00121 -0.01249 0.00087 -0.01434 C 0.00573 -0.01827 0.00295 -0.031 0.00209 -0.0347 C 0.00139 -0.03747 -0.00503 -0.03886 -0.00625 -0.03933 C -0.0125 -0.04534 -0.01493 -0.0421 -0.01684 -0.05182 C -0.01649 -0.05552 -0.01666 -0.05945 -0.01562 -0.06292 C -0.01336 -0.07078 -0.00607 -0.07171 -0.00139 -0.07541 C 0.00105 -0.07726 0.0033 -0.07957 0.00556 -0.08166 C 0.00677 -0.08281 0.0092 -0.0849 0.0092 -0.08466 C 0.00886 -0.08906 0.0092 -0.09345 0.00799 -0.09739 C 0.00747 -0.09924 0.00469 -0.09854 0.00434 -0.10039 C -0.00034 -0.12607 0.00747 -0.13093 -0.0085 -0.13972 C -0.01389 -0.14689 -0.01788 -0.15059 -0.025 -0.15383 C -0.01927 -0.1647 -0.00434 -0.16239 0.00434 -0.16308 C 0.01077 -0.16424 0.01545 -0.1647 0.02084 -0.16933 C 0.01875 -0.17881 0.0217 -0.17072 0.01389 -0.1758 C 0.01233 -0.17673 0.01164 -0.17927 0.01025 -0.18043 C 0.00851 -0.18182 0.00643 -0.18274 0.00434 -0.18344 C 0.00243 -0.18413 0.00052 -0.18436 -0.00139 -0.18506 C -0.0026 -0.18552 -0.00503 -0.18668 -0.00503 -0.18645 " pathEditMode="relative" rAng="0" ptsTypes="fffffffffffffffffffA">
                                      <p:cBhvr>
                                        <p:cTn id="119" dur="1000" fill="hold"/>
                                        <p:tgtEl>
                                          <p:spTgt spid="22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8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2084E-6 C -0.00278 -0.01272 1.66667E-6 -0.02868 0.00364 -0.04071 C 0.00469 -0.0539 0.00798 -0.07194 0.00486 -0.08466 C 0.00434 -0.08675 0.00156 -0.08559 1.66667E-6 -0.08628 C -0.00226 -0.08721 -0.00469 -0.08836 -0.00695 -0.08929 C -0.00573 -0.09183 -0.00504 -0.09507 -0.00347 -0.09715 C -0.00122 -0.10016 0.01371 -0.10525 0.01771 -0.10664 C 0.02691 -0.1189 0.01528 -0.12191 0.00833 -0.12699 C 0.0066 -0.12815 0.00521 -0.13023 0.00364 -0.13162 C 0.00208 -0.13278 0.00052 -0.1337 -0.00104 -0.13486 C -0.0033 -0.14342 -0.00382 -0.15267 -0.00573 -0.16146 C 0.02604 -0.16771 -0.03125 -0.15753 0.06007 -0.15036 C 0.08333 -0.14851 0.07187 -0.14966 0.09427 -0.14735 C 0.0993 -0.14943 0.10955 -0.14643 0.10955 -0.1536 C 0.10955 -0.16077 0.0993 -0.1573 0.09427 -0.15984 C 0.08732 -0.16354 0.0809 -0.1684 0.07413 -0.17233 C 0.05573 -0.18274 0.03767 -0.19454 0.01892 -0.20379 C -0.00417 -0.21513 -0.03004 -0.21999 -0.05399 -0.22716 C -0.05365 -0.22924 -0.05452 -0.2334 -0.05278 -0.23363 C -0.04497 -0.23525 -0.03715 -0.23201 -0.02934 -0.23201 C -0.02031 -0.23201 -0.01129 -0.23317 -0.00226 -0.23363 C 0.00139 -0.23502 0.00382 -0.23757 0.00712 -0.23988 " pathEditMode="relative" ptsTypes="fffffffffffffffffffffA">
                                      <p:cBhvr>
                                        <p:cTn id="121" dur="1000" fill="hold"/>
                                        <p:tgtEl>
                                          <p:spTgt spid="225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50821E-6 C 0.00834 0.0037 0.00608 -0.00324 0.00938 -0.00926 C 0.01077 -0.0118 0.01268 -0.01342 0.01424 -0.0155 C 0.0158 -0.02082 0.01737 -0.02591 0.01893 -0.03123 C 0.01962 -0.03378 0.02119 -0.0391 0.02119 -0.0391 C 0.01962 -0.05483 0.02014 -0.05228 0.00938 -0.05483 C 0.00712 -0.07171 0.0158 -0.07403 0.02119 -0.08605 C 0.025 -0.09461 0.02848 -0.10317 0.03056 -0.11266 C 0.02587 -0.13255 0.03143 -0.11543 0.02483 -0.12538 C 0.02292 -0.12815 0.01997 -0.13463 0.01997 -0.13463 C 0.02084 -0.13509 0.02778 -0.13856 0.02709 -0.1425 C 0.02518 -0.15221 0.01407 -0.15799 0.00834 -0.16285 C 0.00591 -0.16493 0.00122 -0.1691 0.00122 -0.1691 C 0.00157 -0.17072 0.00157 -0.1728 0.00244 -0.17396 C 0.00487 -0.17743 0.01303 -0.18483 0.0165 -0.18645 C 0.01858 -0.19732 0.01997 -0.20981 0.01997 -0.22091 " pathEditMode="relative" ptsTypes="fffffffffffffffA">
                                      <p:cBhvr>
                                        <p:cTn id="123" dur="500" fill="hold"/>
                                        <p:tgtEl>
                                          <p:spTgt spid="225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55 -0.01133 C -0.13194 -0.01665 -0.13281 -0.02197 -0.1342 -0.02706 C -0.13385 -0.03122 -0.13368 -0.03539 -0.13298 -0.03955 C -0.13246 -0.04279 -0.13055 -0.04904 -0.13055 -0.0488 C -0.13594 -0.05829 -0.14323 -0.06014 -0.15173 -0.06315 C -0.1526 -0.06477 -0.15503 -0.06639 -0.15417 -0.06777 C -0.15399 -0.06824 -0.13854 -0.07541 -0.13767 -0.07564 C -0.1342 -0.09299 -0.13837 -0.08211 -0.1283 -0.09299 C -0.12569 -0.09576 -0.12118 -0.10224 -0.12118 -0.10201 C -0.12951 -0.1027 -0.13767 -0.10293 -0.14601 -0.10386 C -0.14722 -0.10409 -0.14896 -0.10409 -0.14948 -0.10548 C -0.15087 -0.10941 -0.14427 -0.11103 -0.14114 -0.11172 C -0.1368 -0.11381 -0.12951 -0.12121 -0.12951 -0.12098 C -0.12621 -0.13393 -0.13055 -0.13971 -0.13889 -0.14295 C -0.13073 -0.15035 -0.13455 -0.14827 -0.1283 -0.15082 C -0.12708 -0.15197 -0.12569 -0.15267 -0.12482 -0.15406 C -0.12413 -0.15544 -0.12361 -0.15868 -0.12361 -0.15845 " pathEditMode="relative" rAng="0" ptsTypes="ffffffffffffffffA">
                                      <p:cBhvr>
                                        <p:cTn id="125" dur="500" fill="hold"/>
                                        <p:tgtEl>
                                          <p:spTgt spid="225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7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 -0.03702 C 0.08021 -0.03655 0.08143 -0.0347 0.08264 -0.0354 C 0.08368 -0.03609 0.08368 -0.0384 0.08368 -0.04002 C 0.08368 -0.05529 0.08351 -0.05483 0.08143 -0.06524 C 0.08177 -0.06824 0.0816 -0.07171 0.08264 -0.07449 C 0.08368 -0.07703 0.08785 -0.07796 0.08733 -0.08074 C 0.08664 -0.08513 0.08091 -0.08259 0.07778 -0.08397 C 0.0724 -0.08906 0.06563 -0.09045 0.05903 -0.09184 C 0.05 -0.096 0.05556 -0.09253 0.07205 -0.09808 C 0.07448 -0.09878 0.079 -0.10132 0.079 -0.10109 C 0.08473 -0.1122 0.07552 -0.11289 0.0849 -0.12168 C 0.09045 -0.13602 0.07986 -0.13001 0.09427 -0.13579 C 0.09427 -0.13556 0.10087 -0.14342 0.10018 -0.14504 C 0.09948 -0.14689 0.09705 -0.1462 0.09549 -0.14666 C 0.08993 -0.15175 0.08403 -0.15059 0.07778 -0.15291 C 0.07414 -0.1543 0.07084 -0.15615 0.06719 -0.15753 C 0.06962 -0.16077 0.07188 -0.16378 0.07431 -0.16702 C 0.07552 -0.16864 0.07778 -0.17164 0.07778 -0.17141 C 0.07813 -0.17419 0.07795 -0.1772 0.079 -0.17951 C 0.07969 -0.18113 0.0816 -0.18136 0.08264 -0.18275 C 0.08629 -0.18761 0.08733 -0.18969 0.09202 -0.19362 C 0.08959 -0.19478 0.08733 -0.1957 0.0849 -0.19686 C 0.08351 -0.19755 0.08143 -0.19987 0.08143 -0.19963 " pathEditMode="relative" rAng="0" ptsTypes="ffffffffffffffffffffffA">
                                      <p:cBhvr>
                                        <p:cTn id="127" dur="500" fill="hold"/>
                                        <p:tgtEl>
                                          <p:spTgt spid="225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8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14 -0.09299 C -0.06528 -0.09507 -0.06458 -0.09785 -0.06302 -0.10409 C -0.06545 -0.11658 -0.07274 -0.11381 -0.08177 -0.11497 C -0.07795 -0.12005 -0.07292 -0.12376 -0.06771 -0.12584 C -0.0658 -0.13 -0.06181 -0.13833 -0.06545 -0.14319 C -0.06667 -0.14481 -0.06858 -0.14434 -0.07014 -0.14481 C -0.06927 -0.14897 -0.06684 -0.15313 -0.06771 -0.1573 C -0.06806 -0.15938 -0.06806 -0.16169 -0.06892 -0.16354 C -0.0717 -0.16933 -0.08594 -0.17141 -0.0901 -0.17303 C -0.09497 -0.17742 -0.09948 -0.17974 -0.10417 -0.1839 C -0.10156 -0.19107 -0.09931 -0.19408 -0.09358 -0.19639 C -0.09062 -0.19893 -0.08698 -0.20009 -0.0842 -0.20287 C -0.07708 -0.20981 -0.07812 -0.21119 -0.06892 -0.21374 C -0.06354 -0.22091 -0.05955 -0.22184 -0.05243 -0.22461 C -0.05156 -0.22623 -0.05017 -0.22762 -0.05 -0.22947 C -0.04896 -0.24636 -0.0526 -0.24404 -0.06059 -0.24983 " pathEditMode="relative" rAng="0" ptsTypes="fffffffffffffffA">
                                      <p:cBhvr>
                                        <p:cTn id="129" dur="500" fill="hold"/>
                                        <p:tgtEl>
                                          <p:spTgt spid="225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7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8 0.02151 C -0.05556 0.01874 -0.05104 0.01203 -0.04861 0.00278 C -0.05452 -0.00231 -0.06181 -0.00208 -0.06858 -0.00509 C -0.06823 -0.00809 -0.06858 -0.01156 -0.06736 -0.01434 C -0.06667 -0.01573 -0.06493 -0.01527 -0.06389 -0.01596 C -0.06146 -0.01781 -0.0592 -0.02012 -0.05677 -0.02221 C -0.06146 -0.02637 -0.06111 -0.02961 -0.06268 -0.03632 C -0.06129 -0.05899 -0.05886 -0.0539 -0.07327 -0.05667 C -0.07448 -0.05713 -0.07743 -0.05667 -0.07691 -0.05829 C -0.07622 -0.06037 -0.07379 -0.05968 -0.07223 -0.05991 C -0.06667 -0.06084 -0.06129 -0.06107 -0.05573 -0.06153 C -0.05052 -0.06292 -0.04757 -0.06569 -0.04271 -0.06778 C -0.0441 -0.0916 -0.04184 -0.08998 -0.05573 -0.09762 C -0.05417 -0.10571 -0.05209 -0.11242 -0.04861 -0.11959 C -0.05226 -0.13347 -0.0658 -0.12491 -0.07448 -0.12098 C -0.08334 -0.10432 -0.06511 -0.11103 -0.05677 -0.11173 C -0.05139 -0.11335 -0.04931 -0.11404 -0.0474 -0.12098 C -0.04861 -0.13 -0.05122 -0.13324 -0.05209 -0.14134 C -0.05261 -0.14596 -0.0533 -0.15545 -0.0533 -0.15521 " pathEditMode="relative" rAng="0" ptsTypes="ffffffffffffffffffA">
                                      <p:cBhvr>
                                        <p:cTn id="131" dur="500" fill="hold"/>
                                        <p:tgtEl>
                                          <p:spTgt spid="225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07495E-6 C 0.00469 -0.00926 0.0066 -0.01782 0.00938 -0.02799 C 0.01025 -0.03123 0.01181 -0.03748 0.01181 -0.03748 C 0.01094 -0.04072 0.01146 -0.04511 0.00938 -0.04696 C 0.00573 -0.05043 -0.01736 -0.05136 -0.01996 -0.05159 C -0.01909 -0.05483 -0.01892 -0.0583 -0.01753 -0.06107 C -0.01302 -0.06986 -0.00034 -0.08143 0.00712 -0.08444 C 0.01042 -0.09739 0.02032 -0.11659 0.00365 -0.12052 C -0.00312 -0.12006 -0.01007 -0.12145 -0.01649 -0.11913 C -0.01788 -0.11867 -0.01545 -0.11451 -0.01406 -0.11428 C -0.00434 -0.11335 0.00556 -0.11543 0.01528 -0.1159 C 0.0165 -0.11752 0.01806 -0.11867 0.01893 -0.12052 C 0.0224 -0.12862 0.01754 -0.14643 0.01059 -0.14874 C 0.00556 -0.15036 0.00591 -0.1499 0.00122 -0.1536 C -0.00121 -0.15545 -0.0059 -0.15985 -0.0059 -0.15985 C -0.00364 -0.17442 0.00261 -0.17442 0.01181 -0.17696 C 0.0033 -0.1809 0.00678 -0.17835 0.00122 -0.18321 C 0.00261 -0.17581 0.00313 -0.17303 0.00712 -0.16771 C 0.00834 -0.16309 0.00886 -0.15707 0.01181 -0.1536 C 0.01389 -0.15106 0.01893 -0.14712 0.01893 -0.14712 C 0.01928 -0.14874 0.01962 -0.15036 0.01997 -0.15198 C 0.02032 -0.1536 0.02084 -0.15499 0.02118 -0.15661 C 0.02171 -0.15869 0.0224 -0.16285 0.0224 -0.16285 " pathEditMode="relative" ptsTypes="ffffffffffffffffffffffA">
                                      <p:cBhvr>
                                        <p:cTn id="133" dur="500" fill="hold"/>
                                        <p:tgtEl>
                                          <p:spTgt spid="225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3 -0.02429 C -0.04323 -0.02938 -0.04306 -0.03192 -0.04132 -0.0384 C -0.04202 -0.04303 -0.04184 -0.04835 -0.04358 -0.05251 C -0.0474 -0.06153 -0.06545 -0.06292 -0.07066 -0.06361 C -0.07639 -0.06824 -0.07917 -0.07865 -0.07066 -0.08235 C -0.06407 -0.08189 -0.05729 -0.08027 -0.0507 -0.08073 C -0.04827 -0.08096 -0.04479 -0.08096 -0.04358 -0.08397 C -0.04254 -0.08652 -0.04514 -0.08929 -0.04601 -0.09184 C -0.05973 -0.09068 -0.06441 -0.08466 -0.07066 -0.09808 C -0.06945 -0.09901 -0.06858 -0.10155 -0.06719 -0.10109 C -0.06441 -0.10016 -0.06007 -0.09484 -0.06007 -0.09461 C -0.04914 -0.09785 -0.05747 -0.09299 -0.05313 -0.10895 C -0.05261 -0.11104 -0.05052 -0.11196 -0.04948 -0.11358 C -0.04705 -0.11751 -0.04479 -0.12769 -0.04479 -0.12746 C -0.04601 -0.14435 -0.04341 -0.14527 -0.05313 -0.14967 C -0.05591 -0.14874 -0.05938 -0.14943 -0.06129 -0.14666 C -0.0625 -0.14458 -0.06129 -0.14088 -0.06007 -0.13879 C -0.05816 -0.13532 -0.04236 -0.12746 -0.03889 -0.1263 C -0.02552 -0.12862 -0.02691 -0.12468 -0.03195 -0.15452 C -0.03229 -0.15614 -0.0342 -0.15545 -0.03542 -0.15591 C -0.04063 -0.15822 -0.04549 -0.16123 -0.0507 -0.16378 C -0.04966 -0.17511 -0.05035 -0.17858 -0.04358 -0.18413 C -0.04236 -0.18621 -0.04184 -0.18922 -0.04011 -0.19038 C -0.03907 -0.19107 -0.03681 -0.19061 -0.03664 -0.18899 C -0.03455 -0.1654 -0.03299 -0.16771 -0.04132 -0.16378 C -0.0441 -0.16424 -0.04705 -0.16378 -0.04948 -0.1654 C -0.05625 -0.16956 -0.05938 -0.17812 -0.06598 -0.18113 C -0.06997 -0.19639 -0.06164 -0.19246 -0.0507 -0.19362 C -0.05973 -0.19547 -0.07188 -0.19986 -0.079 -0.19038 " pathEditMode="relative" rAng="0" ptsTypes="ffffffffffffffffffffffffffffA">
                                      <p:cBhvr>
                                        <p:cTn id="135" dur="500" fill="hold"/>
                                        <p:tgtEl>
                                          <p:spTgt spid="225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8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 -0.11427 C -0.08785 -0.11705 -0.08525 -0.11936 -0.07986 -0.12375 C -0.07917 -0.12722 -0.07657 -0.12977 -0.07639 -0.13324 C -0.0757 -0.14758 -0.079 -0.16539 -0.0882 -0.17395 C -0.10834 -0.17094 -0.09445 -0.17094 -0.08577 -0.16609 C -0.07101 -0.16863 -0.07257 -0.16424 -0.07761 -0.19593 C -0.07778 -0.19755 -0.08004 -0.19685 -0.08108 -0.19755 C -0.08525 -0.20032 -0.08854 -0.20425 -0.09167 -0.20842 C -0.09341 -0.2149 -0.09341 -0.21837 -0.0882 -0.22091 C -0.08351 -0.22045 -0.07865 -0.22114 -0.07414 -0.21929 C -0.07275 -0.21883 -0.07622 -0.21628 -0.07761 -0.21628 C -0.08351 -0.21582 -0.08941 -0.21744 -0.09532 -0.2179 C -0.09948 -0.2297 -0.09584 -0.23016 -0.0882 -0.23502 C -0.08854 -0.23664 -0.08854 -0.23872 -0.08941 -0.23988 C -0.09028 -0.24103 -0.09167 -0.2408 -0.09289 -0.24127 C -0.10157 -0.24497 -0.09445 -0.24265 -0.08229 -0.24127 C -0.07882 -0.23988 -0.0717 -0.23664 -0.0717 -0.23641 C -0.06979 -0.2371 -0.0665 -0.23571 -0.0658 -0.23826 C -0.06285 -0.2489 -0.07431 -0.25538 -0.07986 -0.25538 " pathEditMode="relative" rAng="0" ptsTypes="ffffffffffffffffffA">
                                      <p:cBhvr>
                                        <p:cTn id="137" dur="500" fill="hold"/>
                                        <p:tgtEl>
                                          <p:spTgt spid="225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7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10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94444E-6 -1.13347E-6 C -0.01528 -0.00416 -0.0198 -0.00763 -0.03056 -0.02197 C -0.03629 -0.03793 -0.03212 -0.04464 -0.02813 -0.05968 C -0.02848 -0.06338 -0.02744 -0.06777 -0.02935 -0.07055 C -0.03091 -0.07286 -0.03421 -0.07124 -0.03646 -0.07217 C -0.0599 -0.08142 -0.04046 -0.07633 -0.05643 -0.08003 C -0.05851 -0.08211 -0.06268 -0.0842 -0.06112 -0.08952 C -0.0606 -0.09114 -0.05869 -0.09044 -0.05765 -0.09114 C -0.05035 -0.0953 -0.04428 -0.09738 -0.03646 -0.09877 C -0.05209 -0.10247 -0.04584 -0.10039 -0.05521 -0.10363 C -0.05817 -0.11496 -0.05174 -0.12236 -0.04462 -0.12699 C -0.0349 -0.12653 -0.02501 -0.12676 -0.01528 -0.1256 C 0.00104 -0.12352 -0.0165 -0.12005 -0.00225 -0.12398 C -0.00053 -0.13486 0.00034 -0.13717 -0.00225 -0.1522 C -0.00296 -0.15567 -0.00886 -0.15868 -0.0106 -0.16007 C -0.01841 -0.16655 -0.02605 -0.16747 -0.03525 -0.16932 C -0.04028 -0.16886 -0.04567 -0.16979 -0.05053 -0.16793 C -0.05192 -0.16747 -0.05417 -0.164 -0.05296 -0.16308 C -0.05244 -0.16261 -0.04532 -0.16863 -0.04462 -0.16932 C -0.04358 -0.17349 -0.03924 -0.17927 -0.04237 -0.18343 C -0.04358 -0.18505 -0.04549 -0.18551 -0.04705 -0.18667 C -0.04949 -0.18852 -0.054 -0.19292 -0.054 -0.19292 C -0.05678 -0.19245 -0.05973 -0.19292 -0.06233 -0.1913 C -0.06337 -0.1906 -0.06476 -0.18713 -0.06355 -0.18667 C -0.06008 -0.18551 -0.05643 -0.18783 -0.05296 -0.18829 C -0.04879 -0.20425 -0.054 -0.19939 -0.03403 -0.19754 C -0.02778 -0.19616 -0.03021 -0.19616 -0.02709 -0.19616 " pathEditMode="relative" ptsTypes="ffffffffffffffffffffffffffA">
                                      <p:cBhvr>
                                        <p:cTn id="139" dur="500" fill="hold"/>
                                        <p:tgtEl>
                                          <p:spTgt spid="225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10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4.1499E-6 C 0.00035 -0.01087 -0.00017 -0.02198 0.00121 -0.03285 C 0.00139 -0.03424 0.0092 -0.03655 0.00364 -0.04071 C -0.00087 -0.04395 -0.00903 -0.04465 -0.01406 -0.04696 C -0.01372 -0.0502 -0.01406 -0.05367 -0.01285 -0.05644 C -0.01198 -0.05829 -0.00938 -0.05783 -0.00816 -0.05945 C -0.00729 -0.06061 -0.00729 -0.06269 -0.00695 -0.06431 C -0.01667 -0.06593 -0.04931 -0.0768 -0.05278 -0.06107 C -0.04809 -0.04488 -0.05399 -0.05876 -0.04583 -0.05159 C -0.0349 -0.04187 -0.05156 -0.05066 -0.03993 -0.04534 C -0.03455 -0.0465 -0.02674 -0.04696 -0.02101 -0.0502 C -0.01563 -0.05321 -0.01146 -0.05737 -0.00573 -0.05945 C -0.00313 -0.06176 0.00087 -0.062 0.00243 -0.0657 C 0.00451 -0.07055 -0.00122 -0.07148 -0.00226 -0.07217 C -0.00764 -0.07587 -0.01181 -0.07749 -0.01754 -0.07981 C -0.0283 -0.08999 -0.00816 -0.07217 -0.03646 -0.08466 C -0.03767 -0.08513 -0.03611 -0.08813 -0.03524 -0.08929 C -0.03403 -0.09091 -0.03212 -0.0916 -0.03056 -0.09253 C -0.02691 -0.09461 -0.02049 -0.09507 -0.01754 -0.09554 C -0.0125 -0.09507 -0.00712 -0.09577 -0.00226 -0.09392 C -0.00087 -0.09345 -0.00087 -0.09068 1.38889E-6 -0.08929 C 0.00312 -0.08374 0.00521 -0.07911 0.00955 -0.07518 C 0.01024 -0.0768 0.01163 -0.07796 0.0118 -0.07981 C 0.01319 -0.10618 0.00746 -0.09577 -0.01406 -0.09716 C -0.02708 -0.10063 -0.02465 -0.09531 -0.02691 -0.10502 C -0.01997 -0.10826 -0.01163 -0.10433 -0.00469 -0.10803 C 0.00295 -0.11196 -0.01007 -0.11913 -0.01163 -0.11913 " pathEditMode="relative" ptsTypes="ffffffffffffffffffffffffffA">
                                      <p:cBhvr>
                                        <p:cTn id="141" dur="500" fill="hold"/>
                                        <p:tgtEl>
                                          <p:spTgt spid="225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7.54106E-7 C 0.00278 -0.00555 0.00469 -0.01087 0.00816 -0.01573 C 0.00781 -0.02406 0.00833 -0.03262 0.00694 -0.04071 C 0.00625 -0.04488 -0.00451 -0.04742 -0.00712 -0.04858 C -0.00313 -0.04997 -0.00122 -0.0495 0.00104 -0.05482 C 0.00226 -0.05783 0.0026 -0.06107 0.00347 -0.06431 C 0.00382 -0.06593 0.00469 -0.06894 0.00469 -0.06894 C 0.00069 -0.07934 -0.0033 -0.0768 -0.01181 -0.07842 C -0.02413 -0.07634 -0.02361 -0.07819 -0.01649 -0.06593 C -0.00712 -0.06639 0.00417 -0.05991 0.01163 -0.06732 C 0.01667 -0.0724 0.01198 -0.0842 0.01059 -0.09253 C 0.0099 -0.09646 -0.00816 -0.09831 -0.01059 -0.09878 C -0.01823 -0.10294 -0.02587 -0.10016 -0.03177 -0.10826 C -0.03333 -0.11427 -0.03507 -0.12052 -0.0283 -0.11451 C -0.02483 -0.10757 -0.01997 -0.10248 -0.01649 -0.09554 C -0.01615 -0.09346 -0.01667 -0.09022 -0.01528 -0.08929 C -0.01406 -0.08837 -0.01302 -0.0916 -0.01181 -0.09253 C -0.00747 -0.09554 -0.00451 -0.09646 -0.00122 -0.10201 C 0.00052 -0.10502 0.00347 -0.11127 0.00347 -0.11127 C 0.00243 -0.13232 0.00642 -0.1344 -0.00486 -0.13949 C -0.00625 -0.14064 -0.02309 -0.15152 -0.01302 -0.14273 C -0.00642 -0.14319 0.00694 -0.14411 0.00694 -0.14411 " pathEditMode="relative" ptsTypes="fffffffffffffffffffffA">
                                      <p:cBhvr>
                                        <p:cTn id="143" dur="1000" fill="hold"/>
                                        <p:tgtEl>
                                          <p:spTgt spid="225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100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9.46102E-7 C 0.00903 -0.00254 0.01806 -0.01133 0.02118 -0.02359 C 0.01754 -0.03122 0.00886 -0.03122 0.00243 -0.03284 C -0.01163 -0.04256 0.00278 -0.034 -0.01406 -0.03909 C -0.01892 -0.04048 -0.02239 -0.04487 -0.02708 -0.04695 C -0.02829 -0.04811 -0.03055 -0.04834 -0.03055 -0.05019 C -0.03055 -0.05181 -0.02829 -0.05227 -0.02708 -0.05181 C -0.02291 -0.05042 -0.01527 -0.04534 -0.01527 -0.04534 C -0.00989 -0.03816 -0.00885 -0.03886 -0.00121 -0.04071 C 0.00209 -0.04719 0.00382 -0.0532 0.00712 -0.05945 C 0.00973 -0.07009 0.01164 -0.07587 0.00712 -0.09091 C 0.00625 -0.09345 0.00313 -0.08882 0.00122 -0.08767 C 0.00087 -0.08397 -0.00017 -0.0805 -5.55556E-7 -0.07679 C 0.0007 -0.06754 0.01129 -0.068 0.0165 -0.06592 C 0.02466 -0.06916 0.02466 -0.07818 0.02709 -0.08767 C 0.02674 -0.09391 0.03021 -0.10386 0.02587 -0.10664 C 0.01441 -0.11381 0.00018 -0.10594 -0.0118 -0.11126 C -0.01961 -0.11843 -0.01909 -0.11751 -0.01649 -0.13162 C -0.00868 -0.13116 -0.00069 -0.13185 0.00712 -0.13 C 0.01094 -0.12907 0.00938 -0.11219 0.01181 -0.10825 C 0.01389 -0.10478 0.01806 -0.10594 0.02118 -0.10502 C 0.03299 -0.09438 0.0283 -0.11751 0.0283 -0.13 " pathEditMode="relative" ptsTypes="fffffffffffffffffffffA">
                                      <p:cBhvr>
                                        <p:cTn id="145" dur="500" fill="hold"/>
                                        <p:tgtEl>
                                          <p:spTgt spid="225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5.6211E-7 C 0.00035 -0.0037 8.33333E-7 -0.00763 0.00104 -0.0111 C 0.00208 -0.0148 0.00538 -0.01688 0.00694 -0.02035 C 0.00937 -0.02591 0.01024 -0.03169 0.01163 -0.0377 C 0.01128 -0.03932 0.01163 -0.0414 0.01059 -0.04233 C 0.00608 -0.04649 -0.01389 -0.04696 -0.01528 -0.04719 C -0.01649 -0.04881 -0.02465 -0.05621 -0.01649 -0.05968 C -0.01563 -0.06014 0.0026 -0.0569 0.00469 -0.05644 C 0.01354 -0.05297 0.00799 -0.05019 0.01875 -0.05505 C 0.02257 -0.06986 0.0059 -0.06801 -0.00122 -0.06916 C -0.00399 -0.07448 -0.00625 -0.07564 0.00226 -0.0768 C 0.01076 -0.07795 0.01944 -0.07795 0.02812 -0.07842 C 0.02396 -0.10016 0.00399 -0.09947 -0.00955 -0.10201 C -0.00052 -0.10594 0.00608 -0.11149 0.01528 -0.1145 C 0.01875 -0.11913 0.02083 -0.12237 0.02222 -0.12861 C 0.01805 -0.13254 0.01996 -0.13116 0.01632 -0.13324 " pathEditMode="relative" ptsTypes="fffffffffffffffA">
                                      <p:cBhvr>
                                        <p:cTn id="147" dur="1000" fill="hold"/>
                                        <p:tgtEl>
                                          <p:spTgt spid="225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7.5E-6 -3.79366E-7 C -0.00034 -0.00162 -0.00138 -0.00301 -0.00121 -0.00463 C -0.00104 -0.00625 0.00383 -0.01712 0.00469 -0.01874 C 0.00504 -0.02406 0.0066 -0.02915 0.00591 -0.03447 C 0.00521 -0.04025 -0.00468 -0.04534 -0.00468 -0.04534 C -0.00676 -0.03724 -0.00416 -0.03678 0.00122 -0.03447 C 0.00348 -0.03562 0.0066 -0.03493 0.00817 -0.03747 C 0.00921 -0.03932 0.00869 -0.04187 0.00938 -0.04395 C 0.0099 -0.04557 0.01112 -0.04696 0.01181 -0.04858 C 0.01268 -0.05066 0.01355 -0.05274 0.01407 -0.05482 C 0.01719 -0.06593 0.01303 -0.05644 0.01754 -0.0657 C 0.0158 -0.08351 0.01841 -0.0886 0.00938 -0.09715 C 0.00139 -0.09345 0.00487 -0.08027 0.0106 -0.07518 C 0.01285 -0.0731 0.01615 -0.07171 0.01876 -0.07055 C 0.02119 -0.07102 0.02379 -0.07055 0.02587 -0.07217 C 0.02692 -0.07287 0.02709 -0.07518 0.02709 -0.0768 C 0.02709 -0.0997 0.03074 -0.09646 0.0224 -0.10039 C 0.0165 -0.09831 0.01181 -0.09369 0.00591 -0.09091 C -0.00157 -0.09183 -0.00729 -0.09253 -0.01423 -0.09554 C -0.01857 -0.10155 -0.02274 -0.10895 -0.01423 -0.11288 C -0.01093 -0.11242 0.0106 -0.10895 0.01407 -0.11288 C 0.01615 -0.11543 0.00938 -0.11705 0.00695 -0.11913 C 0.00556 -0.12029 0.00469 -0.12214 0.00348 -0.12376 C 0.01199 -0.12977 0.00643 -0.127 0.02119 -0.127 " pathEditMode="relative" ptsTypes="fffffffffffffffffffffffA">
                                      <p:cBhvr>
                                        <p:cTn id="149" dur="2000" fill="hold"/>
                                        <p:tgtEl>
                                          <p:spTgt spid="225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repeatCount="1000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277 0.00694 C 0.0059 -0.01689 0.00017 -0.04233 0.00625 -0.06523 C 0.0125 -0.06454 0.02743 -0.06153 0.03333 -0.06523 C 0.03472 -0.06616 0.03316 -0.06986 0.03211 -0.07148 C 0.02882 -0.07657 0.02569 -0.07749 0.02152 -0.07934 C 0.01614 -0.0768 0.01649 -0.07055 0.01458 -0.06361 C 0.01319 -0.03354 0.01961 -0.03724 0.00034 -0.04025 C -0.00191 -0.04071 -0.00434 -0.04117 -0.0066 -0.04164 C -0.00747 -0.04326 -0.00886 -0.04464 -0.00903 -0.04649 C -0.0092 -0.05112 -0.00729 -0.08258 0.00034 -0.08559 C 0.00416 -0.08721 0.00816 -0.08674 0.01215 -0.08721 C 0.01736 -0.09183 0.01823 -0.09762 0.02152 -0.10432 C 0.01979 -0.11335 0.02118 -0.11543 0.00972 -0.10918 C 0.00955 -0.10918 0.00642 -0.09415 0.00625 -0.09345 C -0.00139 -0.10109 -0.00261 -0.1152 0.00156 -0.12792 C 0.00225 -0.13 0.01284 -0.13208 0.01458 -0.13255 C 0.01684 -0.1374 0.01684 -0.13671 0.01805 -0.14203 C 0.01892 -0.14573 0.02031 -0.15313 0.02031 -0.15313 C 0.01944 -0.16377 0.02066 -0.17349 0.01093 -0.17349 " pathEditMode="relative" ptsTypes="ffffffffffffffffffA">
                                      <p:cBhvr>
                                        <p:cTn id="151" dur="2000" fill="hold"/>
                                        <p:tgtEl>
                                          <p:spTgt spid="225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1" grpId="0" animBg="1"/>
      <p:bldP spid="225312" grpId="0" animBg="1"/>
      <p:bldP spid="225317" grpId="0" animBg="1"/>
      <p:bldP spid="225318" grpId="0" animBg="1"/>
      <p:bldP spid="225329" grpId="0" animBg="1"/>
      <p:bldP spid="225330" grpId="0" animBg="1"/>
      <p:bldP spid="225335" grpId="0" animBg="1"/>
      <p:bldP spid="225337" grpId="0" animBg="1"/>
      <p:bldP spid="225337" grpId="1" animBg="1"/>
      <p:bldP spid="225339" grpId="0" animBg="1"/>
      <p:bldP spid="225342" grpId="0" animBg="1"/>
      <p:bldP spid="225342" grpId="1" animBg="1"/>
      <p:bldP spid="225345" grpId="0" animBg="1"/>
      <p:bldP spid="225346" grpId="0" animBg="1"/>
      <p:bldP spid="225348" grpId="0" animBg="1"/>
      <p:bldP spid="225355" grpId="0" animBg="1"/>
      <p:bldP spid="225357" grpId="0" animBg="1"/>
      <p:bldP spid="225358" grpId="0" animBg="1"/>
      <p:bldP spid="225363" grpId="0" animBg="1"/>
      <p:bldP spid="225368" grpId="0" animBg="1"/>
      <p:bldP spid="225380" grpId="0" animBg="1"/>
      <p:bldP spid="225400" grpId="0" animBg="1"/>
      <p:bldP spid="225286" grpId="0" animBg="1"/>
      <p:bldP spid="225404" grpId="0" animBg="1"/>
      <p:bldP spid="225404" grpId="1" animBg="1"/>
      <p:bldP spid="225404" grpId="2" animBg="1"/>
      <p:bldP spid="225407" grpId="0" animBg="1"/>
      <p:bldP spid="225408" grpId="0" animBg="1"/>
      <p:bldP spid="225409" grpId="0" animBg="1"/>
      <p:bldP spid="225410" grpId="0" animBg="1"/>
      <p:bldP spid="225411" grpId="0" animBg="1"/>
      <p:bldP spid="225412" grpId="0" animBg="1"/>
      <p:bldP spid="225413" grpId="0" animBg="1"/>
      <p:bldP spid="225414" grpId="0" animBg="1"/>
      <p:bldP spid="225415" grpId="0" animBg="1"/>
      <p:bldP spid="225416" grpId="0" animBg="1"/>
      <p:bldP spid="225417" grpId="0" animBg="1"/>
      <p:bldP spid="225418" grpId="0" animBg="1"/>
      <p:bldP spid="225419" grpId="0" animBg="1"/>
      <p:bldP spid="225420" grpId="0" animBg="1"/>
      <p:bldP spid="225421" grpId="0" animBg="1"/>
      <p:bldP spid="225422" grpId="0" animBg="1"/>
      <p:bldP spid="225423" grpId="0" animBg="1"/>
      <p:bldP spid="225424" grpId="0" animBg="1"/>
      <p:bldP spid="225425" grpId="0" animBg="1"/>
      <p:bldP spid="225426" grpId="0" animBg="1"/>
      <p:bldP spid="225427" grpId="0" animBg="1"/>
      <p:bldP spid="225428" grpId="0" animBg="1"/>
      <p:bldP spid="225429" grpId="0" animBg="1"/>
      <p:bldP spid="225430" grpId="0" animBg="1"/>
      <p:bldP spid="225431" grpId="0" animBg="1"/>
      <p:bldP spid="225432" grpId="0" animBg="1"/>
      <p:bldP spid="225433" grpId="0" animBg="1"/>
      <p:bldP spid="225434" grpId="0" animBg="1"/>
      <p:bldP spid="225435" grpId="0" animBg="1"/>
      <p:bldP spid="225436" grpId="0" animBg="1"/>
      <p:bldP spid="225437" grpId="0" animBg="1"/>
      <p:bldP spid="225438" grpId="0" animBg="1"/>
      <p:bldP spid="225439" grpId="0" animBg="1"/>
      <p:bldP spid="225440" grpId="0" animBg="1"/>
      <p:bldP spid="225441" grpId="0" animBg="1"/>
      <p:bldP spid="225442" grpId="0" animBg="1"/>
      <p:bldP spid="225443" grpId="0" animBg="1"/>
      <p:bldP spid="225444" grpId="0" animBg="1"/>
      <p:bldP spid="225445" grpId="0" animBg="1"/>
      <p:bldP spid="225446" grpId="0" animBg="1"/>
      <p:bldP spid="225447" grpId="0" animBg="1"/>
      <p:bldP spid="225448" grpId="0" animBg="1"/>
      <p:bldP spid="225449" grpId="0" animBg="1"/>
      <p:bldP spid="225450" grpId="0" animBg="1"/>
      <p:bldP spid="225451" grpId="0" animBg="1"/>
      <p:bldP spid="2254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4923"/>
  <p:tag name="VIOLETTITLE" val="LAM THE NAO DE BIET CO KHONG KHI"/>
  <p:tag name="VIOLETLESSON" val="29"/>
  <p:tag name="VIOLETCATID" val="8048925"/>
  <p:tag name="VIOLETSUBJECT" val="Khoa học 4"/>
  <p:tag name="VIOLETAUTHORID" val="2175565"/>
  <p:tag name="VIOLETAUTHORNAME" val="La Ba Dai"/>
  <p:tag name="VIOLETAUTHORAVATAR" val="2175565.jpg"/>
  <p:tag name="VIOLETAUTHORADDRESS" val="Tr­uong tieu hoc so 2 Luong Thinh - Yen Bai"/>
  <p:tag name="VIOLETAUTHORHOMEPAGE" val="http://violet.vn/lbdai75"/>
  <p:tag name="VIOLETDATE" val="2012-12-04 13:09:30"/>
  <p:tag name="VIOLETHIT" val="520"/>
  <p:tag name="VIOLETLIKE" val="0"/>
  <p:tag name="MMPROD_NEXTUNIQUEID" val="10018"/>
  <p:tag name="MMPROD_UIDATA" val="&lt;database version=&quot;7.0&quot;&gt;&lt;object type=&quot;1&quot; unique_id=&quot;10001&quot;&gt;&lt;object type=&quot;8&quot; unique_id=&quot;11438&quot;&gt;&lt;/object&gt;&lt;object type=&quot;2&quot; unique_id=&quot;11439&quot;&gt;&lt;object type=&quot;3&quot; unique_id=&quot;11440&quot;&gt;&lt;property id=&quot;20148&quot; value=&quot;5&quot;/&gt;&lt;property id=&quot;20300&quot; value=&quot;Slide 1&quot;/&gt;&lt;property id=&quot;20307&quot; value=&quot;354&quot;/&gt;&lt;/object&gt;&lt;object type=&quot;3&quot; unique_id=&quot;11441&quot;&gt;&lt;property id=&quot;20148&quot; value=&quot;5&quot;/&gt;&lt;property id=&quot;20300&quot; value=&quot;Slide 2&quot;/&gt;&lt;property id=&quot;20307&quot; value=&quot;335&quot;/&gt;&lt;/object&gt;&lt;object type=&quot;3&quot; unique_id=&quot;11442&quot;&gt;&lt;property id=&quot;20148&quot; value=&quot;5&quot;/&gt;&lt;property id=&quot;20300&quot; value=&quot;Slide 3&quot;/&gt;&lt;property id=&quot;20307&quot; value=&quot;274&quot;/&gt;&lt;/object&gt;&lt;object type=&quot;3&quot; unique_id=&quot;11443&quot;&gt;&lt;property id=&quot;20148&quot; value=&quot;5&quot;/&gt;&lt;property id=&quot;20300&quot; value=&quot;Slide 4&quot;/&gt;&lt;property id=&quot;20307&quot; value=&quot;351&quot;/&gt;&lt;/object&gt;&lt;object type=&quot;3&quot; unique_id=&quot;11444&quot;&gt;&lt;property id=&quot;20148&quot; value=&quot;5&quot;/&gt;&lt;property id=&quot;20300&quot; value=&quot;Slide 5&quot;/&gt;&lt;property id=&quot;20307&quot; value=&quot;336&quot;/&gt;&lt;/object&gt;&lt;object type=&quot;3&quot; unique_id=&quot;11445&quot;&gt;&lt;property id=&quot;20148&quot; value=&quot;5&quot;/&gt;&lt;property id=&quot;20300&quot; value=&quot;Slide 6&quot;/&gt;&lt;property id=&quot;20307&quot; value=&quot;338&quot;/&gt;&lt;/object&gt;&lt;object type=&quot;3&quot; unique_id=&quot;11446&quot;&gt;&lt;property id=&quot;20148&quot; value=&quot;5&quot;/&gt;&lt;property id=&quot;20300&quot; value=&quot;Slide 7&quot;/&gt;&lt;property id=&quot;20307&quot; value=&quot;343&quot;/&gt;&lt;/object&gt;&lt;object type=&quot;3&quot; unique_id=&quot;11447&quot;&gt;&lt;property id=&quot;20148&quot; value=&quot;5&quot;/&gt;&lt;property id=&quot;20300&quot; value=&quot;Slide 8&quot;/&gt;&lt;property id=&quot;20307&quot; value=&quot;352&quot;/&gt;&lt;/object&gt;&lt;object type=&quot;3&quot; unique_id=&quot;11448&quot;&gt;&lt;property id=&quot;20148&quot; value=&quot;5&quot;/&gt;&lt;property id=&quot;20300&quot; value=&quot;Slide 9&quot;/&gt;&lt;property id=&quot;20307&quot; value=&quot;339&quot;/&gt;&lt;/object&gt;&lt;object type=&quot;3&quot; unique_id=&quot;11449&quot;&gt;&lt;property id=&quot;20148&quot; value=&quot;5&quot;/&gt;&lt;property id=&quot;20300&quot; value=&quot;Slide 10&quot;/&gt;&lt;property id=&quot;20307&quot; value=&quot;350&quot;/&gt;&lt;/object&gt;&lt;object type=&quot;3&quot; unique_id=&quot;11450&quot;&gt;&lt;property id=&quot;20148&quot; value=&quot;5&quot;/&gt;&lt;property id=&quot;20300&quot; value=&quot;Slide 11&quot;/&gt;&lt;property id=&quot;20307&quot; value=&quot;328&quot;/&gt;&lt;/object&gt;&lt;object type=&quot;3&quot; unique_id=&quot;11451&quot;&gt;&lt;property id=&quot;20148&quot; value=&quot;5&quot;/&gt;&lt;property id=&quot;20300&quot; value=&quot;Slide 12&quot;/&gt;&lt;property id=&quot;20307&quot; value=&quot;340&quot;/&gt;&lt;/object&gt;&lt;object type=&quot;3&quot; unique_id=&quot;11452&quot;&gt;&lt;property id=&quot;20148&quot; value=&quot;5&quot;/&gt;&lt;property id=&quot;20300&quot; value=&quot;Slide 13&quot;/&gt;&lt;property id=&quot;20307&quot; value=&quot;341&quot;/&gt;&lt;/object&gt;&lt;object type=&quot;3&quot; unique_id=&quot;11453&quot;&gt;&lt;property id=&quot;20148&quot; value=&quot;5&quot;/&gt;&lt;property id=&quot;20300&quot; value=&quot;Slide 14&quot;/&gt;&lt;property id=&quot;20307&quot; value=&quot;345&quot;/&gt;&lt;/object&gt;&lt;object type=&quot;3&quot; unique_id=&quot;11454&quot;&gt;&lt;property id=&quot;20148&quot; value=&quot;5&quot;/&gt;&lt;property id=&quot;20300&quot; value=&quot;Slide 15&quot;/&gt;&lt;property id=&quot;20307&quot; value=&quot;329&quot;/&gt;&lt;/object&gt;&lt;object type=&quot;3&quot; unique_id=&quot;11455&quot;&gt;&lt;property id=&quot;20148&quot; value=&quot;5&quot;/&gt;&lt;property id=&quot;20300&quot; value=&quot;Slide 16 - &amp;quot;- Tìm ví dụ chứng tỏ không khí có ở xung quanh ta và không khí có trong những chỗ rỗng của mọi vật? &amp;quot;&quot;/&gt;&lt;property id=&quot;20307&quot; value=&quot;353&quot;/&gt;&lt;/object&gt;&lt;object type=&quot;3&quot; unique_id=&quot;11456&quot;&gt;&lt;property id=&quot;20148&quot; value=&quot;5&quot;/&gt;&lt;property id=&quot;20300&quot; value=&quot;Slide 17&quot;/&gt;&lt;property id=&quot;20307&quot; value=&quot;342&quot;/&gt;&lt;/object&gt;&lt;object type=&quot;3&quot; unique_id=&quot;11457&quot;&gt;&lt;property id=&quot;20148&quot; value=&quot;5&quot;/&gt;&lt;property id=&quot;20300&quot; value=&quot;Slide 18&quot;/&gt;&lt;property id=&quot;20307&quot; value=&quot;309&quot;/&gt;&lt;/object&gt;&lt;object type=&quot;3&quot; unique_id=&quot;11458&quot;&gt;&lt;property id=&quot;20148&quot; value=&quot;5&quot;/&gt;&lt;property id=&quot;20300&quot; value=&quot;Slide 19&quot;/&gt;&lt;property id=&quot;20307&quot; value=&quot;348&quot;/&gt;&lt;/object&gt;&lt;object type=&quot;3&quot; unique_id=&quot;11459&quot;&gt;&lt;property id=&quot;20148&quot; value=&quot;5&quot;/&gt;&lt;property id=&quot;20300&quot; value=&quot;Slide 20&quot;/&gt;&lt;property id=&quot;20307&quot; value=&quot;349&quot;/&gt;&lt;/object&gt;&lt;object type=&quot;3&quot; unique_id=&quot;11460&quot;&gt;&lt;property id=&quot;20148&quot; value=&quot;5&quot;/&gt;&lt;property id=&quot;20300&quot; value=&quot;Slide 21&quot;/&gt;&lt;property id=&quot;20307&quot; value=&quot;32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</TotalTime>
  <Words>855</Words>
  <Application>Microsoft Office PowerPoint</Application>
  <PresentationFormat>On-screen Show (4:3)</PresentationFormat>
  <Paragraphs>97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Blends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- Tìm ví dụ chứng tỏ không khí có ở xung quanh ta và không khí có trong những chỗ rỗng của mọi vật? </vt:lpstr>
      <vt:lpstr>Slide 17</vt:lpstr>
      <vt:lpstr>Slide 18</vt:lpstr>
      <vt:lpstr>Slide 19</vt:lpstr>
      <vt:lpstr>Slide 20</vt:lpstr>
      <vt:lpstr>Slide 21</vt:lpstr>
    </vt:vector>
  </TitlesOfParts>
  <Company>YENVIEN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BµI GI¶NG §IÖN Tö</dc:title>
  <dc:creator>HAI</dc:creator>
  <cp:lastModifiedBy>Administrator</cp:lastModifiedBy>
  <cp:revision>142</cp:revision>
  <dcterms:created xsi:type="dcterms:W3CDTF">2005-12-31T14:17:08Z</dcterms:created>
  <dcterms:modified xsi:type="dcterms:W3CDTF">2016-01-21T09:35:32Z</dcterms:modified>
</cp:coreProperties>
</file>